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7.xml" ContentType="application/vnd.openxmlformats-officedocument.presentationml.notesSlide+xml"/>
  <Override PartName="/ppt/tags/tag11.xml" ContentType="application/vnd.openxmlformats-officedocument.presentationml.tags+xml"/>
  <Override PartName="/ppt/notesSlides/notesSlide38.xml" ContentType="application/vnd.openxmlformats-officedocument.presentationml.notesSlide+xml"/>
  <Override PartName="/ppt/tags/tag12.xml" ContentType="application/vnd.openxmlformats-officedocument.presentationml.tags+xml"/>
  <Override PartName="/ppt/notesSlides/notesSlide39.xml" ContentType="application/vnd.openxmlformats-officedocument.presentationml.notesSlide+xml"/>
  <Override PartName="/ppt/tags/tag13.xml" ContentType="application/vnd.openxmlformats-officedocument.presentationml.tags+xml"/>
  <Override PartName="/ppt/notesSlides/notesSlide40.xml" ContentType="application/vnd.openxmlformats-officedocument.presentationml.notesSlide+xml"/>
  <Override PartName="/ppt/tags/tag1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7.xml" ContentType="application/vnd.openxmlformats-officedocument.presentationml.notesSlide+xml"/>
  <Override PartName="/ppt/tags/tag24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0" r:id="rId3"/>
    <p:sldMasterId id="2147483693" r:id="rId4"/>
    <p:sldMasterId id="2147483706" r:id="rId5"/>
    <p:sldMasterId id="2147483712" r:id="rId6"/>
    <p:sldMasterId id="2147483724" r:id="rId7"/>
    <p:sldMasterId id="2147483738" r:id="rId8"/>
    <p:sldMasterId id="2147483752" r:id="rId9"/>
    <p:sldMasterId id="2147483764" r:id="rId10"/>
    <p:sldMasterId id="2147483776" r:id="rId11"/>
  </p:sldMasterIdLst>
  <p:notesMasterIdLst>
    <p:notesMasterId r:id="rId162"/>
  </p:notesMasterIdLst>
  <p:handoutMasterIdLst>
    <p:handoutMasterId r:id="rId163"/>
  </p:handoutMasterIdLst>
  <p:sldIdLst>
    <p:sldId id="529" r:id="rId12"/>
    <p:sldId id="830" r:id="rId13"/>
    <p:sldId id="844" r:id="rId14"/>
    <p:sldId id="934" r:id="rId15"/>
    <p:sldId id="972" r:id="rId16"/>
    <p:sldId id="973" r:id="rId17"/>
    <p:sldId id="839" r:id="rId18"/>
    <p:sldId id="819" r:id="rId19"/>
    <p:sldId id="653" r:id="rId20"/>
    <p:sldId id="655" r:id="rId21"/>
    <p:sldId id="990" r:id="rId22"/>
    <p:sldId id="992" r:id="rId23"/>
    <p:sldId id="991" r:id="rId24"/>
    <p:sldId id="1566" r:id="rId25"/>
    <p:sldId id="1567" r:id="rId26"/>
    <p:sldId id="1568" r:id="rId27"/>
    <p:sldId id="686" r:id="rId28"/>
    <p:sldId id="687" r:id="rId29"/>
    <p:sldId id="1556" r:id="rId30"/>
    <p:sldId id="806" r:id="rId31"/>
    <p:sldId id="1399" r:id="rId32"/>
    <p:sldId id="1548" r:id="rId33"/>
    <p:sldId id="1564" r:id="rId34"/>
    <p:sldId id="1565" r:id="rId35"/>
    <p:sldId id="848" r:id="rId36"/>
    <p:sldId id="1575" r:id="rId37"/>
    <p:sldId id="445" r:id="rId38"/>
    <p:sldId id="803" r:id="rId39"/>
    <p:sldId id="807" r:id="rId40"/>
    <p:sldId id="333" r:id="rId41"/>
    <p:sldId id="334" r:id="rId42"/>
    <p:sldId id="812" r:id="rId43"/>
    <p:sldId id="1549" r:id="rId44"/>
    <p:sldId id="752" r:id="rId45"/>
    <p:sldId id="690" r:id="rId46"/>
    <p:sldId id="505" r:id="rId47"/>
    <p:sldId id="344" r:id="rId48"/>
    <p:sldId id="506" r:id="rId49"/>
    <p:sldId id="813" r:id="rId50"/>
    <p:sldId id="814" r:id="rId51"/>
    <p:sldId id="815" r:id="rId52"/>
    <p:sldId id="816" r:id="rId53"/>
    <p:sldId id="753" r:id="rId54"/>
    <p:sldId id="754" r:id="rId55"/>
    <p:sldId id="755" r:id="rId56"/>
    <p:sldId id="347" r:id="rId57"/>
    <p:sldId id="756" r:id="rId58"/>
    <p:sldId id="496" r:id="rId59"/>
    <p:sldId id="1569" r:id="rId60"/>
    <p:sldId id="695" r:id="rId61"/>
    <p:sldId id="922" r:id="rId62"/>
    <p:sldId id="697" r:id="rId63"/>
    <p:sldId id="698" r:id="rId64"/>
    <p:sldId id="699" r:id="rId65"/>
    <p:sldId id="694" r:id="rId66"/>
    <p:sldId id="1570" r:id="rId67"/>
    <p:sldId id="1571" r:id="rId68"/>
    <p:sldId id="696" r:id="rId69"/>
    <p:sldId id="724" r:id="rId70"/>
    <p:sldId id="725" r:id="rId71"/>
    <p:sldId id="726" r:id="rId72"/>
    <p:sldId id="727" r:id="rId73"/>
    <p:sldId id="431" r:id="rId74"/>
    <p:sldId id="757" r:id="rId75"/>
    <p:sldId id="537" r:id="rId76"/>
    <p:sldId id="849" r:id="rId77"/>
    <p:sldId id="850" r:id="rId78"/>
    <p:sldId id="851" r:id="rId79"/>
    <p:sldId id="861" r:id="rId80"/>
    <p:sldId id="862" r:id="rId81"/>
    <p:sldId id="863" r:id="rId82"/>
    <p:sldId id="864" r:id="rId83"/>
    <p:sldId id="865" r:id="rId84"/>
    <p:sldId id="866" r:id="rId85"/>
    <p:sldId id="867" r:id="rId86"/>
    <p:sldId id="869" r:id="rId87"/>
    <p:sldId id="871" r:id="rId88"/>
    <p:sldId id="874" r:id="rId89"/>
    <p:sldId id="875" r:id="rId90"/>
    <p:sldId id="877" r:id="rId91"/>
    <p:sldId id="988" r:id="rId92"/>
    <p:sldId id="989" r:id="rId93"/>
    <p:sldId id="1557" r:id="rId94"/>
    <p:sldId id="878" r:id="rId95"/>
    <p:sldId id="879" r:id="rId96"/>
    <p:sldId id="880" r:id="rId97"/>
    <p:sldId id="881" r:id="rId98"/>
    <p:sldId id="882" r:id="rId99"/>
    <p:sldId id="887" r:id="rId100"/>
    <p:sldId id="700" r:id="rId101"/>
    <p:sldId id="701" r:id="rId102"/>
    <p:sldId id="1555" r:id="rId103"/>
    <p:sldId id="702" r:id="rId104"/>
    <p:sldId id="1550" r:id="rId105"/>
    <p:sldId id="1559" r:id="rId106"/>
    <p:sldId id="1551" r:id="rId107"/>
    <p:sldId id="1552" r:id="rId108"/>
    <p:sldId id="987" r:id="rId109"/>
    <p:sldId id="946" r:id="rId110"/>
    <p:sldId id="947" r:id="rId111"/>
    <p:sldId id="948" r:id="rId112"/>
    <p:sldId id="1553" r:id="rId113"/>
    <p:sldId id="1554" r:id="rId114"/>
    <p:sldId id="1561" r:id="rId115"/>
    <p:sldId id="1562" r:id="rId116"/>
    <p:sldId id="1563" r:id="rId117"/>
    <p:sldId id="786" r:id="rId118"/>
    <p:sldId id="888" r:id="rId119"/>
    <p:sldId id="789" r:id="rId120"/>
    <p:sldId id="790" r:id="rId121"/>
    <p:sldId id="1572" r:id="rId122"/>
    <p:sldId id="1573" r:id="rId123"/>
    <p:sldId id="1574" r:id="rId124"/>
    <p:sldId id="897" r:id="rId125"/>
    <p:sldId id="898" r:id="rId126"/>
    <p:sldId id="791" r:id="rId127"/>
    <p:sldId id="792" r:id="rId128"/>
    <p:sldId id="794" r:id="rId129"/>
    <p:sldId id="796" r:id="rId130"/>
    <p:sldId id="797" r:id="rId131"/>
    <p:sldId id="901" r:id="rId132"/>
    <p:sldId id="798" r:id="rId133"/>
    <p:sldId id="799" r:id="rId134"/>
    <p:sldId id="800" r:id="rId135"/>
    <p:sldId id="964" r:id="rId136"/>
    <p:sldId id="927" r:id="rId137"/>
    <p:sldId id="928" r:id="rId138"/>
    <p:sldId id="929" r:id="rId139"/>
    <p:sldId id="910" r:id="rId140"/>
    <p:sldId id="912" r:id="rId141"/>
    <p:sldId id="914" r:id="rId142"/>
    <p:sldId id="915" r:id="rId143"/>
    <p:sldId id="916" r:id="rId144"/>
    <p:sldId id="917" r:id="rId145"/>
    <p:sldId id="918" r:id="rId146"/>
    <p:sldId id="919" r:id="rId147"/>
    <p:sldId id="920" r:id="rId148"/>
    <p:sldId id="921" r:id="rId149"/>
    <p:sldId id="820" r:id="rId150"/>
    <p:sldId id="975" r:id="rId151"/>
    <p:sldId id="821" r:id="rId152"/>
    <p:sldId id="822" r:id="rId153"/>
    <p:sldId id="823" r:id="rId154"/>
    <p:sldId id="825" r:id="rId155"/>
    <p:sldId id="827" r:id="rId156"/>
    <p:sldId id="829" r:id="rId157"/>
    <p:sldId id="804" r:id="rId158"/>
    <p:sldId id="634" r:id="rId159"/>
    <p:sldId id="781" r:id="rId160"/>
    <p:sldId id="899" r:id="rId161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0000"/>
    <a:srgbClr val="FFCC99"/>
    <a:srgbClr val="FFFFFF"/>
    <a:srgbClr val="FFCCFF"/>
    <a:srgbClr val="CCFFFF"/>
    <a:srgbClr val="99FFCC"/>
    <a:srgbClr val="99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005" autoAdjust="0"/>
  </p:normalViewPr>
  <p:slideViewPr>
    <p:cSldViewPr>
      <p:cViewPr>
        <p:scale>
          <a:sx n="60" d="100"/>
          <a:sy n="60" d="100"/>
        </p:scale>
        <p:origin x="-68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63" Type="http://schemas.openxmlformats.org/officeDocument/2006/relationships/slide" Target="slides/slide52.xml"/><Relationship Id="rId84" Type="http://schemas.openxmlformats.org/officeDocument/2006/relationships/slide" Target="slides/slide73.xml"/><Relationship Id="rId138" Type="http://schemas.openxmlformats.org/officeDocument/2006/relationships/slide" Target="slides/slide127.xml"/><Relationship Id="rId159" Type="http://schemas.openxmlformats.org/officeDocument/2006/relationships/slide" Target="slides/slide148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53" Type="http://schemas.openxmlformats.org/officeDocument/2006/relationships/slide" Target="slides/slide42.xml"/><Relationship Id="rId74" Type="http://schemas.openxmlformats.org/officeDocument/2006/relationships/slide" Target="slides/slide63.xml"/><Relationship Id="rId128" Type="http://schemas.openxmlformats.org/officeDocument/2006/relationships/slide" Target="slides/slide117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4.xml"/><Relationship Id="rId160" Type="http://schemas.openxmlformats.org/officeDocument/2006/relationships/slide" Target="slides/slide149.xml"/><Relationship Id="rId22" Type="http://schemas.openxmlformats.org/officeDocument/2006/relationships/slide" Target="slides/slide11.xml"/><Relationship Id="rId43" Type="http://schemas.openxmlformats.org/officeDocument/2006/relationships/slide" Target="slides/slide32.xml"/><Relationship Id="rId64" Type="http://schemas.openxmlformats.org/officeDocument/2006/relationships/slide" Target="slides/slide53.xml"/><Relationship Id="rId118" Type="http://schemas.openxmlformats.org/officeDocument/2006/relationships/slide" Target="slides/slide107.xml"/><Relationship Id="rId139" Type="http://schemas.openxmlformats.org/officeDocument/2006/relationships/slide" Target="slides/slide128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61" Type="http://schemas.openxmlformats.org/officeDocument/2006/relationships/slide" Target="slides/slide15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51" Type="http://schemas.openxmlformats.org/officeDocument/2006/relationships/slide" Target="slides/slide140.xml"/><Relationship Id="rId156" Type="http://schemas.openxmlformats.org/officeDocument/2006/relationships/slide" Target="slides/slide14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16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16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slide" Target="slides/slide14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16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slide" Target="slides/slide14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slide" Target="slides/slide142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6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5.xml"/><Relationship Id="rId47" Type="http://schemas.openxmlformats.org/officeDocument/2006/relationships/slide" Target="slides/slide36.xml"/><Relationship Id="rId68" Type="http://schemas.openxmlformats.org/officeDocument/2006/relationships/slide" Target="slides/slide57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54" Type="http://schemas.openxmlformats.org/officeDocument/2006/relationships/slide" Target="slides/slide143.xml"/><Relationship Id="rId16" Type="http://schemas.openxmlformats.org/officeDocument/2006/relationships/slide" Target="slides/slide5.xml"/><Relationship Id="rId37" Type="http://schemas.openxmlformats.org/officeDocument/2006/relationships/slide" Target="slides/slide26.xml"/><Relationship Id="rId58" Type="http://schemas.openxmlformats.org/officeDocument/2006/relationships/slide" Target="slides/slide47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44" Type="http://schemas.openxmlformats.org/officeDocument/2006/relationships/slide" Target="slides/slide133.xml"/><Relationship Id="rId90" Type="http://schemas.openxmlformats.org/officeDocument/2006/relationships/slide" Target="slides/slide79.xml"/><Relationship Id="rId165" Type="http://schemas.openxmlformats.org/officeDocument/2006/relationships/viewProps" Target="viewProps.xml"/><Relationship Id="rId27" Type="http://schemas.openxmlformats.org/officeDocument/2006/relationships/slide" Target="slides/slide16.xml"/><Relationship Id="rId48" Type="http://schemas.openxmlformats.org/officeDocument/2006/relationships/slide" Target="slides/slide37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34" Type="http://schemas.openxmlformats.org/officeDocument/2006/relationships/slide" Target="slides/slide123.xml"/><Relationship Id="rId80" Type="http://schemas.openxmlformats.org/officeDocument/2006/relationships/slide" Target="slides/slide69.xml"/><Relationship Id="rId155" Type="http://schemas.openxmlformats.org/officeDocument/2006/relationships/slide" Target="slides/slide14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27784;&#33804;&#26126;\Desktop\111&#25307;&#29983;\12&#24180;&#22283;&#25945;\&#26691;&#22290;&#24066;&#36817;13&#24180;&#20061;&#24180;&#32026;&#20154;&#25976;&#32113;&#3533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'工作表1 (2)'!$Q$2:$Q$14</c:f>
              <c:numCache>
                <c:formatCode>General</c:formatCode>
                <c:ptCount val="13"/>
                <c:pt idx="0">
                  <c:v>103</c:v>
                </c:pt>
                <c:pt idx="1">
                  <c:v>104</c:v>
                </c:pt>
                <c:pt idx="2">
                  <c:v>105</c:v>
                </c:pt>
                <c:pt idx="3">
                  <c:v>106</c:v>
                </c:pt>
                <c:pt idx="4">
                  <c:v>107</c:v>
                </c:pt>
                <c:pt idx="5">
                  <c:v>108</c:v>
                </c:pt>
                <c:pt idx="6">
                  <c:v>109</c:v>
                </c:pt>
                <c:pt idx="7">
                  <c:v>110</c:v>
                </c:pt>
                <c:pt idx="8">
                  <c:v>111</c:v>
                </c:pt>
                <c:pt idx="9">
                  <c:v>112</c:v>
                </c:pt>
                <c:pt idx="10">
                  <c:v>113</c:v>
                </c:pt>
                <c:pt idx="11">
                  <c:v>114</c:v>
                </c:pt>
                <c:pt idx="12">
                  <c:v>115</c:v>
                </c:pt>
              </c:numCache>
            </c:numRef>
          </c:cat>
          <c:val>
            <c:numRef>
              <c:f>'工作表1 (2)'!$R$2:$R$14</c:f>
              <c:numCache>
                <c:formatCode>#,##0</c:formatCode>
                <c:ptCount val="13"/>
                <c:pt idx="0">
                  <c:v>28554</c:v>
                </c:pt>
                <c:pt idx="1">
                  <c:v>27885</c:v>
                </c:pt>
                <c:pt idx="2">
                  <c:v>24907</c:v>
                </c:pt>
                <c:pt idx="3">
                  <c:v>23518</c:v>
                </c:pt>
                <c:pt idx="4">
                  <c:v>22102</c:v>
                </c:pt>
                <c:pt idx="5">
                  <c:v>21839</c:v>
                </c:pt>
                <c:pt idx="6">
                  <c:v>21008</c:v>
                </c:pt>
                <c:pt idx="7">
                  <c:v>20741</c:v>
                </c:pt>
                <c:pt idx="8">
                  <c:v>21094</c:v>
                </c:pt>
                <c:pt idx="9">
                  <c:v>20373</c:v>
                </c:pt>
                <c:pt idx="10">
                  <c:v>18365</c:v>
                </c:pt>
                <c:pt idx="11">
                  <c:v>19808</c:v>
                </c:pt>
                <c:pt idx="12">
                  <c:v>23231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FF-4C16-94B2-BD431F69B2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5474560"/>
        <c:axId val="16260473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zh-TW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'工作表1 (2)'!$Q$2:$Q$14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103</c:v>
                      </c:pt>
                      <c:pt idx="1">
                        <c:v>104</c:v>
                      </c:pt>
                      <c:pt idx="2">
                        <c:v>105</c:v>
                      </c:pt>
                      <c:pt idx="3">
                        <c:v>106</c:v>
                      </c:pt>
                      <c:pt idx="4">
                        <c:v>107</c:v>
                      </c:pt>
                      <c:pt idx="5">
                        <c:v>108</c:v>
                      </c:pt>
                      <c:pt idx="6">
                        <c:v>109</c:v>
                      </c:pt>
                      <c:pt idx="7">
                        <c:v>110</c:v>
                      </c:pt>
                      <c:pt idx="8">
                        <c:v>111</c:v>
                      </c:pt>
                      <c:pt idx="9">
                        <c:v>112</c:v>
                      </c:pt>
                      <c:pt idx="10">
                        <c:v>113</c:v>
                      </c:pt>
                      <c:pt idx="11">
                        <c:v>114</c:v>
                      </c:pt>
                      <c:pt idx="12">
                        <c:v>115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CFF-4C16-94B2-BD431F69B2E2}"/>
                  </c:ext>
                </c:extLst>
              </c15:ser>
            </c15:filteredBarSeries>
          </c:ext>
        </c:extLst>
      </c:barChart>
      <c:catAx>
        <c:axId val="18547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TW" altLang="en-US"/>
                  <a:t>年度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62604736"/>
        <c:crosses val="autoZero"/>
        <c:auto val="1"/>
        <c:lblAlgn val="ctr"/>
        <c:lblOffset val="100"/>
        <c:noMultiLvlLbl val="0"/>
      </c:catAx>
      <c:valAx>
        <c:axId val="16260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8547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5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5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5" cy="1567404"/>
      </dsp:txXfrm>
    </dsp:sp>
    <dsp:sp modelId="{413D0A37-9639-43F8-AAA7-6563C960F0FF}">
      <dsp:nvSpPr>
        <dsp:cNvPr id="0" name=""/>
        <dsp:cNvSpPr/>
      </dsp:nvSpPr>
      <dsp:spPr>
        <a:xfrm>
          <a:off x="2185501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1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2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6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3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03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2021/11/5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5005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3825" y="509588"/>
            <a:ext cx="45323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1" tIns="47376" rIns="94751" bIns="47376" anchor="b"/>
          <a:lstStyle/>
          <a:p>
            <a:pPr algn="r" defTabSz="912813" eaLnBrk="0" hangingPunct="0"/>
            <a:fld id="{9D2968D5-B14B-4375-98A9-0CE34B13824A}" type="slidenum">
              <a:rPr lang="zh-TW" altLang="en-US" sz="1200"/>
              <a:pPr algn="r" defTabSz="912813" eaLnBrk="0" hangingPunct="0"/>
              <a:t>19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私校非只講升學，從多元面向考量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99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30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30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30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31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31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31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32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=""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=""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=""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33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35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36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37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38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39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40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41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42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43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44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45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46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47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64</a:t>
            </a:fld>
            <a:endParaRPr kumimoji="0" lang="zh-TW" alt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=""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=""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=""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=""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=""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=""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=""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91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=""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=""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=""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2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=""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=""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=""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93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=""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=""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=""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97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107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107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120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123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124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=""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=""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148</a:t>
            </a:fld>
            <a:endParaRPr kumimoji="0" lang="en-US" altLang="zh-TW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149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149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10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" y="0"/>
            <a:ext cx="8544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92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5168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8DCE-233E-49F9-A534-ED99266BAB70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642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6245-9154-4282-8727-727393EECB43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992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" y="0"/>
            <a:ext cx="897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4907" y="5357826"/>
            <a:ext cx="10968300" cy="768028"/>
          </a:xfrm>
        </p:spPr>
        <p:txBody>
          <a:bodyPr anchor="ctr"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845" y="428611"/>
            <a:ext cx="6815667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72127" y="1357298"/>
            <a:ext cx="4011084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9E51-67EE-4875-B724-C967C8F85565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5857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7064" y="214290"/>
            <a:ext cx="9931469" cy="781052"/>
          </a:xfrm>
        </p:spPr>
        <p:txBody>
          <a:bodyPr anchor="ctr"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08020" y="1000108"/>
            <a:ext cx="993648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6607" indent="0">
              <a:buNone/>
              <a:defRPr sz="2800"/>
            </a:lvl2pPr>
            <a:lvl3pPr marL="913214" indent="0">
              <a:buNone/>
              <a:defRPr sz="2400"/>
            </a:lvl3pPr>
            <a:lvl4pPr marL="1369822" indent="0">
              <a:buNone/>
              <a:defRPr sz="2000"/>
            </a:lvl4pPr>
            <a:lvl5pPr marL="1826428" indent="0">
              <a:buNone/>
              <a:defRPr sz="2000"/>
            </a:lvl5pPr>
            <a:lvl6pPr marL="2283034" indent="0">
              <a:buNone/>
              <a:defRPr sz="2000"/>
            </a:lvl6pPr>
            <a:lvl7pPr marL="2739643" indent="0">
              <a:buNone/>
              <a:defRPr sz="2000"/>
            </a:lvl7pPr>
            <a:lvl8pPr marL="3196250" indent="0">
              <a:buNone/>
              <a:defRPr sz="2000"/>
            </a:lvl8pPr>
            <a:lvl9pPr marL="3652859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04015" y="6243655"/>
            <a:ext cx="4240500" cy="614367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6607" indent="0" algn="r">
              <a:buNone/>
              <a:defRPr sz="1200"/>
            </a:lvl2pPr>
            <a:lvl3pPr marL="913214" indent="0" algn="r">
              <a:buNone/>
              <a:defRPr sz="1000"/>
            </a:lvl3pPr>
            <a:lvl4pPr marL="1369822" indent="0" algn="r">
              <a:buNone/>
              <a:defRPr sz="900"/>
            </a:lvl4pPr>
            <a:lvl5pPr marL="1826428" indent="0" algn="r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12801" y="6492900"/>
            <a:ext cx="2235179" cy="365125"/>
          </a:xfrm>
        </p:spPr>
        <p:txBody>
          <a:bodyPr/>
          <a:lstStyle/>
          <a:p>
            <a:fld id="{57A2979D-8BCB-49ED-A6DE-E2CAE8FE00A1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47981" y="6492898"/>
            <a:ext cx="3524275" cy="365125"/>
          </a:xfrm>
        </p:spPr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10764" y="5347005"/>
            <a:ext cx="1161600" cy="871200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774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500194"/>
            <a:ext cx="10972800" cy="4714907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807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5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9010675" cy="59404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0609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duotone>
              <a:schemeClr val="bg2"/>
              <a:srgbClr val="FFF1C1"/>
            </a:duotone>
            <a:lum bright="-1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5214950"/>
            <a:ext cx="1962897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214435"/>
            <a:ext cx="103632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28978" y="2759597"/>
            <a:ext cx="8134045" cy="1740989"/>
          </a:xfrm>
        </p:spPr>
        <p:txBody>
          <a:bodyPr anchor="t"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6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27A4-F97A-4C4B-8A87-556224F8E8AE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34A1-6402-488B-A652-E469620D7916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8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AA7D-3B69-4E48-962A-320C30A13814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8170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14338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643198"/>
            <a:ext cx="103632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6607" indent="0">
              <a:buNone/>
              <a:defRPr lang="zh-CN" altLang="en-US" sz="2400" smtClean="0">
                <a:effectLst/>
              </a:defRPr>
            </a:lvl2pPr>
            <a:lvl3pPr marL="913214" indent="0">
              <a:buNone/>
              <a:defRPr lang="zh-CN" altLang="en-US" sz="2000" smtClean="0">
                <a:effectLst/>
              </a:defRPr>
            </a:lvl3pPr>
            <a:lvl4pPr marL="1369822" indent="0">
              <a:buNone/>
              <a:defRPr lang="zh-CN" altLang="en-US" sz="1600" smtClean="0">
                <a:effectLst/>
              </a:defRPr>
            </a:lvl4pPr>
            <a:lvl5pPr marL="1826428" indent="0">
              <a:buNone/>
              <a:defRPr lang="zh-CN" altLang="en-US" sz="1400" dirty="0" smtClean="0">
                <a:effectLst/>
              </a:defRPr>
            </a:lvl5pPr>
            <a:lvl6pPr marL="2283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9974181" y="0"/>
            <a:ext cx="2217819" cy="235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99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873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3D-191B-43CC-B9CE-4EEF60B8AB49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4512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8" y="0"/>
            <a:ext cx="8544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2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8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7651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08DCE-233E-49F9-A534-ED99266BAB70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2011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6245-9154-4282-8727-727393EECB43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296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" y="0"/>
            <a:ext cx="897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4907" y="5357826"/>
            <a:ext cx="10968300" cy="768028"/>
          </a:xfrm>
        </p:spPr>
        <p:txBody>
          <a:bodyPr anchor="ctr"/>
          <a:lstStyle>
            <a:lvl1pPr algn="ctr">
              <a:defRPr lang="zh-CN" altLang="en-US" sz="3600" b="0" kern="1200" spc="50" dirty="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3843" y="428605"/>
            <a:ext cx="6815667" cy="48577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72125" y="1357298"/>
            <a:ext cx="4011084" cy="3929090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9E51-67EE-4875-B724-C967C8F85565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6688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7064" y="214290"/>
            <a:ext cx="9931469" cy="781052"/>
          </a:xfrm>
        </p:spPr>
        <p:txBody>
          <a:bodyPr anchor="ctr"/>
          <a:lstStyle>
            <a:lvl1pPr algn="ctr" rtl="0">
              <a:spcBef>
                <a:spcPct val="0"/>
              </a:spcBef>
              <a:buNone/>
              <a:defRPr sz="3600" b="0" kern="1200" spc="50">
                <a:ln w="12700">
                  <a:noFill/>
                  <a:prstDash val="solid"/>
                </a:ln>
                <a:solidFill>
                  <a:schemeClr val="accent4"/>
                </a:solidFill>
                <a:effectLst>
                  <a:outerShdw blurRad="38100" dist="20320" dir="27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908020" y="1000108"/>
            <a:ext cx="9936480" cy="5214974"/>
          </a:xfrm>
          <a:prstGeom prst="snip2DiagRect">
            <a:avLst>
              <a:gd name="adj1" fmla="val 0"/>
              <a:gd name="adj2" fmla="val 179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6607" indent="0">
              <a:buNone/>
              <a:defRPr sz="2800"/>
            </a:lvl2pPr>
            <a:lvl3pPr marL="913214" indent="0">
              <a:buNone/>
              <a:defRPr sz="2400"/>
            </a:lvl3pPr>
            <a:lvl4pPr marL="1369822" indent="0">
              <a:buNone/>
              <a:defRPr sz="2000"/>
            </a:lvl4pPr>
            <a:lvl5pPr marL="1826428" indent="0">
              <a:buNone/>
              <a:defRPr sz="2000"/>
            </a:lvl5pPr>
            <a:lvl6pPr marL="2283034" indent="0">
              <a:buNone/>
              <a:defRPr sz="2000"/>
            </a:lvl6pPr>
            <a:lvl7pPr marL="2739643" indent="0">
              <a:buNone/>
              <a:defRPr sz="2000"/>
            </a:lvl7pPr>
            <a:lvl8pPr marL="3196250" indent="0">
              <a:buNone/>
              <a:defRPr sz="2000"/>
            </a:lvl8pPr>
            <a:lvl9pPr marL="3652859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04015" y="6243649"/>
            <a:ext cx="4240500" cy="614367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6607" indent="0" algn="r">
              <a:buNone/>
              <a:defRPr sz="1200"/>
            </a:lvl2pPr>
            <a:lvl3pPr marL="913214" indent="0" algn="r">
              <a:buNone/>
              <a:defRPr sz="1000"/>
            </a:lvl3pPr>
            <a:lvl4pPr marL="1369822" indent="0" algn="r">
              <a:buNone/>
              <a:defRPr sz="900"/>
            </a:lvl4pPr>
            <a:lvl5pPr marL="1826428" indent="0" algn="r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12800" y="6492894"/>
            <a:ext cx="2235179" cy="365125"/>
          </a:xfrm>
        </p:spPr>
        <p:txBody>
          <a:bodyPr/>
          <a:lstStyle/>
          <a:p>
            <a:fld id="{57A2979D-8BCB-49ED-A6DE-E2CAE8FE00A1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47979" y="6492892"/>
            <a:ext cx="3524275" cy="365125"/>
          </a:xfrm>
        </p:spPr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910764" y="5347005"/>
            <a:ext cx="1161600" cy="871200"/>
          </a:xfrm>
          <a:prstGeom prst="rtTriangl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9230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500192"/>
            <a:ext cx="10972800" cy="4714907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1108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5" cy="5940444"/>
          </a:xfrm>
        </p:spPr>
        <p:txBody>
          <a:bodyPr vert="eaVert"/>
          <a:lstStyle>
            <a:lvl1pPr algn="ctr">
              <a:defRPr>
                <a:effectLst>
                  <a:outerShdw dist="50800" dir="18900000" algn="tl" rotWithShape="0">
                    <a:srgbClr val="000000">
                      <a:alpha val="75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9010675" cy="59404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7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9314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47" y="1752706"/>
            <a:ext cx="6858001" cy="1828801"/>
          </a:xfrm>
        </p:spPr>
        <p:txBody>
          <a:bodyPr anchor="b">
            <a:normAutofit/>
          </a:bodyPr>
          <a:lstStyle>
            <a:lvl1pPr algn="l" latinLnBrk="0">
              <a:defRPr lang="zh-TW"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47" y="3733808"/>
            <a:ext cx="6858001" cy="914399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000"/>
            </a:lvl1pPr>
            <a:lvl2pPr marL="390560" indent="0" algn="ctr" latinLnBrk="0">
              <a:buNone/>
              <a:defRPr lang="zh-TW" sz="1700"/>
            </a:lvl2pPr>
            <a:lvl3pPr marL="781120" indent="0" algn="ctr" latinLnBrk="0">
              <a:buNone/>
              <a:defRPr lang="zh-TW" sz="1500"/>
            </a:lvl3pPr>
            <a:lvl4pPr marL="1171679" indent="0" algn="ctr" latinLnBrk="0">
              <a:buNone/>
              <a:defRPr lang="zh-TW" sz="1400"/>
            </a:lvl4pPr>
            <a:lvl5pPr marL="1562239" indent="0" algn="ctr" latinLnBrk="0">
              <a:buNone/>
              <a:defRPr lang="zh-TW" sz="1400"/>
            </a:lvl5pPr>
            <a:lvl6pPr marL="1952799" indent="0" algn="ctr" latinLnBrk="0">
              <a:buNone/>
              <a:defRPr lang="zh-TW" sz="1400"/>
            </a:lvl6pPr>
            <a:lvl7pPr marL="2343359" indent="0" algn="ctr" latinLnBrk="0">
              <a:buNone/>
              <a:defRPr lang="zh-TW" sz="1400"/>
            </a:lvl7pPr>
            <a:lvl8pPr marL="2733918" indent="0" algn="ctr" latinLnBrk="0">
              <a:buNone/>
              <a:defRPr lang="zh-TW" sz="1400"/>
            </a:lvl8pPr>
            <a:lvl9pPr marL="3124479" indent="0" algn="ctr" latinLnBrk="0">
              <a:buNone/>
              <a:defRPr lang="zh-TW" sz="14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758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C8A0-B855-4C53-AAF3-465054CE1320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0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47" y="1828906"/>
            <a:ext cx="6858001" cy="1828801"/>
          </a:xfrm>
        </p:spPr>
        <p:txBody>
          <a:bodyPr anchor="b">
            <a:normAutofit/>
          </a:bodyPr>
          <a:lstStyle>
            <a:lvl1pPr latinLnBrk="0">
              <a:defRPr lang="zh-TW" sz="38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5647" y="3733808"/>
            <a:ext cx="6858001" cy="914399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000">
                <a:solidFill>
                  <a:schemeClr val="tx1"/>
                </a:solidFill>
              </a:defRPr>
            </a:lvl1pPr>
            <a:lvl2pPr marL="390560" indent="0" latinLnBrk="0">
              <a:buNone/>
              <a:defRPr lang="zh-TW" sz="1700">
                <a:solidFill>
                  <a:schemeClr val="tx1">
                    <a:tint val="75000"/>
                  </a:schemeClr>
                </a:solidFill>
              </a:defRPr>
            </a:lvl2pPr>
            <a:lvl3pPr marL="781120" indent="0" latinLnBrk="0">
              <a:buNone/>
              <a:defRPr lang="zh-TW" sz="1500">
                <a:solidFill>
                  <a:schemeClr val="tx1">
                    <a:tint val="75000"/>
                  </a:schemeClr>
                </a:solidFill>
              </a:defRPr>
            </a:lvl3pPr>
            <a:lvl4pPr marL="1171679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562239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1952799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343359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2733918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124479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141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5223" y="1825640"/>
            <a:ext cx="4954588" cy="418795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4" y="1825640"/>
            <a:ext cx="4951413" cy="418795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B618-DB63-4964-B633-3307F259E2A5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5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1681171"/>
            <a:ext cx="4956048" cy="823913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390560" indent="0" latinLnBrk="0">
              <a:buNone/>
              <a:defRPr lang="zh-TW" sz="1700" b="1"/>
            </a:lvl2pPr>
            <a:lvl3pPr marL="781120" indent="0" latinLnBrk="0">
              <a:buNone/>
              <a:defRPr lang="zh-TW" sz="1500" b="1"/>
            </a:lvl3pPr>
            <a:lvl4pPr marL="1171679" indent="0" latinLnBrk="0">
              <a:buNone/>
              <a:defRPr lang="zh-TW" sz="1400" b="1"/>
            </a:lvl4pPr>
            <a:lvl5pPr marL="1562239" indent="0" latinLnBrk="0">
              <a:buNone/>
              <a:defRPr lang="zh-TW" sz="1400" b="1"/>
            </a:lvl5pPr>
            <a:lvl6pPr marL="1952799" indent="0" latinLnBrk="0">
              <a:buNone/>
              <a:defRPr lang="zh-TW" sz="1400" b="1"/>
            </a:lvl6pPr>
            <a:lvl7pPr marL="2343359" indent="0" latinLnBrk="0">
              <a:buNone/>
              <a:defRPr lang="zh-TW" sz="1400" b="1"/>
            </a:lvl7pPr>
            <a:lvl8pPr marL="2733918" indent="0" latinLnBrk="0">
              <a:buNone/>
              <a:defRPr lang="zh-TW" sz="1400" b="1"/>
            </a:lvl8pPr>
            <a:lvl9pPr marL="3124479" indent="0" latinLnBrk="0">
              <a:buNone/>
              <a:defRPr lang="zh-TW"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505187"/>
            <a:ext cx="4956048" cy="34766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71"/>
            <a:ext cx="4956048" cy="823913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390560" indent="0" latinLnBrk="0">
              <a:buNone/>
              <a:defRPr lang="zh-TW" sz="1700" b="1"/>
            </a:lvl2pPr>
            <a:lvl3pPr marL="781120" indent="0" latinLnBrk="0">
              <a:buNone/>
              <a:defRPr lang="zh-TW" sz="1500" b="1"/>
            </a:lvl3pPr>
            <a:lvl4pPr marL="1171679" indent="0" latinLnBrk="0">
              <a:buNone/>
              <a:defRPr lang="zh-TW" sz="1400" b="1"/>
            </a:lvl4pPr>
            <a:lvl5pPr marL="1562239" indent="0" latinLnBrk="0">
              <a:buNone/>
              <a:defRPr lang="zh-TW" sz="1400" b="1"/>
            </a:lvl5pPr>
            <a:lvl6pPr marL="1952799" indent="0" latinLnBrk="0">
              <a:buNone/>
              <a:defRPr lang="zh-TW" sz="1400" b="1"/>
            </a:lvl6pPr>
            <a:lvl7pPr marL="2343359" indent="0" latinLnBrk="0">
              <a:buNone/>
              <a:defRPr lang="zh-TW" sz="1400" b="1"/>
            </a:lvl7pPr>
            <a:lvl8pPr marL="2733918" indent="0" latinLnBrk="0">
              <a:buNone/>
              <a:defRPr lang="zh-TW" sz="1400" b="1"/>
            </a:lvl8pPr>
            <a:lvl9pPr marL="3124479" indent="0" latinLnBrk="0">
              <a:buNone/>
              <a:defRPr lang="zh-TW" sz="14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187"/>
            <a:ext cx="4956048" cy="34766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4142-3944-43DF-B284-03E4DBAACBE9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DF91-7753-48B8-8305-7DFE9F8982B7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F052-D59B-40D7-8E84-6C544E0E1FD0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0A3E-D8E3-4BB4-9167-369BE1F5D898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74437" y="724730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6285125" y="724730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2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3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3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3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3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3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sp>
        <p:nvSpPr>
          <p:cNvPr id="36" name="圖片版面配置區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1" y="1020196"/>
            <a:ext cx="4800600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7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6"/>
            <a:ext cx="4800600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3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52423" y="4648311"/>
            <a:ext cx="4368980" cy="1295399"/>
          </a:xfrm>
        </p:spPr>
        <p:txBody>
          <a:bodyPr>
            <a:normAutofit/>
          </a:bodyPr>
          <a:lstStyle>
            <a:lvl1pPr marL="0" indent="0" latinLnBrk="0">
              <a:spcBef>
                <a:spcPts val="1367"/>
              </a:spcBef>
              <a:buNone/>
              <a:defRPr lang="zh-TW" sz="14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0" name="文字版面配置區 3"/>
          <p:cNvSpPr>
            <a:spLocks noGrp="1"/>
          </p:cNvSpPr>
          <p:nvPr>
            <p:ph type="body" sz="half" idx="19"/>
          </p:nvPr>
        </p:nvSpPr>
        <p:spPr>
          <a:xfrm>
            <a:off x="6742911" y="4648311"/>
            <a:ext cx="4368980" cy="1295399"/>
          </a:xfrm>
        </p:spPr>
        <p:txBody>
          <a:bodyPr>
            <a:normAutofit/>
          </a:bodyPr>
          <a:lstStyle>
            <a:lvl1pPr marL="0" indent="0" latinLnBrk="0">
              <a:spcBef>
                <a:spcPts val="1367"/>
              </a:spcBef>
              <a:buNone/>
              <a:defRPr lang="zh-TW" sz="14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544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9C9-A758-49EB-B189-67D1F58678C8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  <p:grpSp>
        <p:nvGrpSpPr>
          <p:cNvPr id="35" name="群組 34"/>
          <p:cNvGrpSpPr>
            <a:grpSpLocks noChangeAspect="1"/>
          </p:cNvGrpSpPr>
          <p:nvPr/>
        </p:nvGrpSpPr>
        <p:grpSpPr>
          <a:xfrm rot="5400000">
            <a:off x="4030977" y="647728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4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263073" y="1127787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5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grpSp>
        <p:nvGrpSpPr>
          <p:cNvPr id="65" name="群組 64"/>
          <p:cNvGrpSpPr>
            <a:grpSpLocks noChangeAspect="1"/>
          </p:cNvGrpSpPr>
          <p:nvPr/>
        </p:nvGrpSpPr>
        <p:grpSpPr>
          <a:xfrm rot="5400000">
            <a:off x="7803907" y="1127792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7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8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69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0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1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2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3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4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5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6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77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sp>
        <p:nvSpPr>
          <p:cNvPr id="78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4599885" y="533407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79" name="圖片版面配置區 33"/>
          <p:cNvSpPr>
            <a:spLocks noGrp="1"/>
          </p:cNvSpPr>
          <p:nvPr>
            <p:ph type="pic" sz="quarter" idx="19"/>
          </p:nvPr>
        </p:nvSpPr>
        <p:spPr>
          <a:xfrm>
            <a:off x="834572" y="1013597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80" name="圖片版面配置區 33"/>
          <p:cNvSpPr>
            <a:spLocks noGrp="1"/>
          </p:cNvSpPr>
          <p:nvPr>
            <p:ph type="pic" sz="quarter" idx="20"/>
          </p:nvPr>
        </p:nvSpPr>
        <p:spPr>
          <a:xfrm>
            <a:off x="8375407" y="1013598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81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8881" y="5018114"/>
            <a:ext cx="2743200" cy="914399"/>
          </a:xfrm>
        </p:spPr>
        <p:txBody>
          <a:bodyPr>
            <a:normAutofit/>
          </a:bodyPr>
          <a:lstStyle>
            <a:lvl1pPr marL="0" indent="0" latinLnBrk="0">
              <a:spcBef>
                <a:spcPts val="1367"/>
              </a:spcBef>
              <a:buNone/>
              <a:defRPr lang="zh-TW" sz="14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2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707212" y="4582490"/>
            <a:ext cx="2743200" cy="914399"/>
          </a:xfrm>
        </p:spPr>
        <p:txBody>
          <a:bodyPr>
            <a:normAutofit/>
          </a:bodyPr>
          <a:lstStyle>
            <a:lvl1pPr marL="0" indent="0" latinLnBrk="0">
              <a:spcBef>
                <a:spcPts val="1367"/>
              </a:spcBef>
              <a:buNone/>
              <a:defRPr lang="zh-TW" sz="14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3" name="文字版面配置區 3"/>
          <p:cNvSpPr>
            <a:spLocks noGrp="1"/>
          </p:cNvSpPr>
          <p:nvPr>
            <p:ph type="body" sz="half" idx="22"/>
          </p:nvPr>
        </p:nvSpPr>
        <p:spPr>
          <a:xfrm>
            <a:off x="8489716" y="5018114"/>
            <a:ext cx="2743200" cy="914399"/>
          </a:xfrm>
        </p:spPr>
        <p:txBody>
          <a:bodyPr>
            <a:normAutofit/>
          </a:bodyPr>
          <a:lstStyle>
            <a:lvl1pPr marL="0" indent="0" latinLnBrk="0">
              <a:spcBef>
                <a:spcPts val="1367"/>
              </a:spcBef>
              <a:buNone/>
              <a:defRPr lang="zh-TW" sz="14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480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866B-EA59-4499-8664-E93110879604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274324" y="1102357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86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87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89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0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1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2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3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4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5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96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sp>
        <p:nvSpPr>
          <p:cNvPr id="97" name="圖片版面配置區 33"/>
          <p:cNvSpPr>
            <a:spLocks noGrp="1"/>
          </p:cNvSpPr>
          <p:nvPr>
            <p:ph type="pic" sz="quarter" idx="17"/>
          </p:nvPr>
        </p:nvSpPr>
        <p:spPr>
          <a:xfrm>
            <a:off x="840795" y="1020195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grpSp>
        <p:nvGrpSpPr>
          <p:cNvPr id="98" name="群組 97"/>
          <p:cNvGrpSpPr/>
          <p:nvPr/>
        </p:nvGrpSpPr>
        <p:grpSpPr>
          <a:xfrm>
            <a:off x="5322495" y="319289"/>
            <a:ext cx="3389605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0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1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2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3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4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5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6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7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8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9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0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sp>
        <p:nvSpPr>
          <p:cNvPr id="111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861" y="529604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grpSp>
        <p:nvGrpSpPr>
          <p:cNvPr id="112" name="群組 111"/>
          <p:cNvGrpSpPr/>
          <p:nvPr/>
        </p:nvGrpSpPr>
        <p:grpSpPr>
          <a:xfrm>
            <a:off x="5322495" y="3436253"/>
            <a:ext cx="3389605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1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2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2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2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2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2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sp>
        <p:nvSpPr>
          <p:cNvPr id="125" name="圖片版面配置區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861" y="36465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 latinLnBrk="0">
              <a:buNone/>
              <a:defRPr lang="zh-TW"/>
            </a:lvl1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12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9066219" y="2048896"/>
            <a:ext cx="2286000" cy="251459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1367"/>
              </a:spcBef>
              <a:buNone/>
              <a:defRPr lang="zh-TW" sz="14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007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8"/>
            <a:ext cx="3840480" cy="2103120"/>
          </a:xfrm>
        </p:spPr>
        <p:txBody>
          <a:bodyPr anchor="b">
            <a:normAutofit/>
          </a:bodyPr>
          <a:lstStyle>
            <a:lvl1pPr latinLnBrk="0">
              <a:defRPr lang="zh-TW" sz="3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6692" y="914413"/>
            <a:ext cx="6172201" cy="5029199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700"/>
            </a:lvl2pPr>
            <a:lvl3pPr latinLnBrk="0">
              <a:defRPr lang="zh-TW" sz="15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700"/>
            </a:lvl6pPr>
            <a:lvl7pPr latinLnBrk="0">
              <a:defRPr lang="zh-TW" sz="1700"/>
            </a:lvl7pPr>
            <a:lvl8pPr latinLnBrk="0">
              <a:defRPr lang="zh-TW" sz="1700"/>
            </a:lvl8pPr>
            <a:lvl9pPr latinLnBrk="0">
              <a:defRPr lang="zh-TW" sz="17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11732" y="3555636"/>
            <a:ext cx="3840480" cy="238807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5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075619" y="6019912"/>
            <a:ext cx="1396260" cy="228601"/>
          </a:xfrm>
        </p:spPr>
        <p:txBody>
          <a:bodyPr/>
          <a:lstStyle/>
          <a:p>
            <a:fld id="{5B6F0D9F-69C2-4E8F-B689-2671957DED00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65220" y="6019912"/>
            <a:ext cx="762000" cy="228601"/>
          </a:xfrm>
        </p:spPr>
        <p:txBody>
          <a:bodyPr/>
          <a:lstStyle>
            <a:lvl1pPr algn="l" latinLnBrk="0">
              <a:defRPr lang="zh-TW"/>
            </a:lvl1pPr>
          </a:lstStyle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95548" y="781503"/>
            <a:ext cx="6433397" cy="5053665"/>
            <a:chOff x="5162444" y="781398"/>
            <a:chExt cx="6433398" cy="5053665"/>
          </a:xfrm>
        </p:grpSpPr>
        <p:sp>
          <p:nvSpPr>
            <p:cNvPr id="9" name="手繪多邊形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0" name="手繪多邊形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7811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500">
                  <a:solidFill>
                    <a:srgbClr val="9A5315"/>
                  </a:solidFill>
                  <a:latin typeface="Microsoft JhengHei UI"/>
                </a:endParaRPr>
              </a:p>
            </p:txBody>
          </p:sp>
          <p:sp>
            <p:nvSpPr>
              <p:cNvPr id="21" name="手繪多邊形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78112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kumimoji="0" lang="zh-TW" altLang="en-US" sz="1500">
                  <a:solidFill>
                    <a:srgbClr val="9A5315"/>
                  </a:solidFill>
                  <a:latin typeface="Microsoft JhengHei UI"/>
                </a:endParaRPr>
              </a:p>
            </p:txBody>
          </p:sp>
        </p:grpSp>
        <p:sp>
          <p:nvSpPr>
            <p:cNvPr id="12" name="手繪多邊形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3" name="手繪多邊形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4" name="手繪多邊形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5" name="手繪多邊形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6" name="手繪多邊形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7" name="手繪多邊形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8" name="手繪多邊形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  <p:sp>
          <p:nvSpPr>
            <p:cNvPr id="19" name="手繪多邊形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9A5315"/>
                </a:solidFill>
                <a:latin typeface="Microsoft JhengHei UI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2" y="1330348"/>
            <a:ext cx="3840480" cy="2103120"/>
          </a:xfrm>
        </p:spPr>
        <p:txBody>
          <a:bodyPr anchor="b">
            <a:normAutofit/>
          </a:bodyPr>
          <a:lstStyle>
            <a:lvl1pPr latinLnBrk="0">
              <a:defRPr lang="zh-TW" sz="3100"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6656" y="1031196"/>
            <a:ext cx="5943599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latinLnBrk="0">
              <a:buNone/>
              <a:defRPr lang="zh-TW" sz="2700"/>
            </a:lvl1pPr>
            <a:lvl2pPr marL="390560" indent="0" latinLnBrk="0">
              <a:buNone/>
              <a:defRPr lang="zh-TW" sz="2400"/>
            </a:lvl2pPr>
            <a:lvl3pPr marL="781120" indent="0" latinLnBrk="0">
              <a:buNone/>
              <a:defRPr lang="zh-TW" sz="2000"/>
            </a:lvl3pPr>
            <a:lvl4pPr marL="1171679" indent="0" latinLnBrk="0">
              <a:buNone/>
              <a:defRPr lang="zh-TW" sz="1700"/>
            </a:lvl4pPr>
            <a:lvl5pPr marL="1562239" indent="0" latinLnBrk="0">
              <a:buNone/>
              <a:defRPr lang="zh-TW" sz="1700"/>
            </a:lvl5pPr>
            <a:lvl6pPr marL="1952799" indent="0" latinLnBrk="0">
              <a:buNone/>
              <a:defRPr lang="zh-TW" sz="1700"/>
            </a:lvl6pPr>
            <a:lvl7pPr marL="2343359" indent="0" latinLnBrk="0">
              <a:buNone/>
              <a:defRPr lang="zh-TW" sz="1700"/>
            </a:lvl7pPr>
            <a:lvl8pPr marL="2733918" indent="0" latinLnBrk="0">
              <a:buNone/>
              <a:defRPr lang="zh-TW" sz="1700"/>
            </a:lvl8pPr>
            <a:lvl9pPr marL="3124479" indent="0" latinLnBrk="0">
              <a:buNone/>
              <a:defRPr lang="zh-TW" sz="17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92892" y="3555634"/>
            <a:ext cx="3840480" cy="216851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500"/>
            </a:lvl1pPr>
            <a:lvl2pPr marL="390560" indent="0" latinLnBrk="0">
              <a:buNone/>
              <a:defRPr lang="zh-TW" sz="1200"/>
            </a:lvl2pPr>
            <a:lvl3pPr marL="781120" indent="0" latinLnBrk="0">
              <a:buNone/>
              <a:defRPr lang="zh-TW" sz="1100"/>
            </a:lvl3pPr>
            <a:lvl4pPr marL="1171679" indent="0" latinLnBrk="0">
              <a:buNone/>
              <a:defRPr lang="zh-TW" sz="900"/>
            </a:lvl4pPr>
            <a:lvl5pPr marL="1562239" indent="0" latinLnBrk="0">
              <a:buNone/>
              <a:defRPr lang="zh-TW" sz="900"/>
            </a:lvl5pPr>
            <a:lvl6pPr marL="1952799" indent="0" latinLnBrk="0">
              <a:buNone/>
              <a:defRPr lang="zh-TW" sz="900"/>
            </a:lvl6pPr>
            <a:lvl7pPr marL="2343359" indent="0" latinLnBrk="0">
              <a:buNone/>
              <a:defRPr lang="zh-TW" sz="900"/>
            </a:lvl7pPr>
            <a:lvl8pPr marL="2733918" indent="0" latinLnBrk="0">
              <a:buNone/>
              <a:defRPr lang="zh-TW" sz="900"/>
            </a:lvl8pPr>
            <a:lvl9pPr marL="3124479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5474-803F-4953-A319-29AC679718BC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552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0D39C-690C-4E7D-A483-12E57AEA358E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81" y="304801"/>
            <a:ext cx="8633671" cy="56769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81E9C-B056-478D-BB76-767902126137}" type="datetime1">
              <a:rPr lang="ja-JP" altLang="en-US" smtClean="0">
                <a:solidFill>
                  <a:srgbClr val="9A5315"/>
                </a:solidFill>
              </a:rPr>
              <a:pPr/>
              <a:t>2021/11/5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altLang="zh-TW">
                <a:solidFill>
                  <a:srgbClr val="9A5315"/>
                </a:solidFill>
              </a:rPr>
              <a:pPr/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9025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64"/>
            <a:ext cx="2844800" cy="365125"/>
          </a:xfrm>
          <a:prstGeom prst="rect">
            <a:avLst/>
          </a:prstGeom>
        </p:spPr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srgbClr val="9A5315"/>
                </a:solidFill>
              </a:rPr>
              <a:pPr/>
              <a:t>2021/11/5</a:t>
            </a:fld>
            <a:endParaRPr lang="zh-CN" altLang="en-US">
              <a:solidFill>
                <a:srgbClr val="9A5315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4" y="635646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9A5315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64"/>
            <a:ext cx="2844800" cy="365125"/>
          </a:xfrm>
          <a:prstGeom prst="rect">
            <a:avLst/>
          </a:prstGeom>
        </p:spPr>
        <p:txBody>
          <a:bodyPr/>
          <a:lstStyle/>
          <a:p>
            <a:fld id="{83A5210B-141D-41A7-B97E-8E9C7FB59DA0}" type="slidenum">
              <a:rPr lang="zh-CN" altLang="en-US" smtClean="0">
                <a:solidFill>
                  <a:srgbClr val="9A5315"/>
                </a:solidFill>
              </a:rPr>
              <a:pPr/>
              <a:t>‹#›</a:t>
            </a:fld>
            <a:endParaRPr lang="zh-CN" altLang="en-US">
              <a:solidFill>
                <a:srgbClr val="9A5315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2655">
            <a:off x="2203727" y="405931"/>
            <a:ext cx="9334564" cy="5645790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12" tIns="39055" rIns="78112" bIns="39055" rtlCol="0" anchor="ctr"/>
          <a:lstStyle/>
          <a:p>
            <a:pPr algn="ctr" defTabSz="78112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500">
              <a:solidFill>
                <a:srgbClr val="FFFFFF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838107" y="543934"/>
            <a:ext cx="933456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12" tIns="39055" rIns="78112" bIns="39055" rtlCol="0" anchor="ctr"/>
          <a:lstStyle/>
          <a:p>
            <a:pPr algn="ctr" defTabSz="78112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500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66713" y="180062"/>
            <a:ext cx="10668075" cy="6255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12" tIns="39055" rIns="78112" bIns="39055" rtlCol="0" anchor="ctr"/>
          <a:lstStyle/>
          <a:p>
            <a:pPr algn="ctr" defTabSz="78112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500">
              <a:solidFill>
                <a:srgbClr val="FFFFFF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880321" y="5952716"/>
            <a:ext cx="2734355" cy="860775"/>
            <a:chOff x="6660232" y="5517232"/>
            <a:chExt cx="2084969" cy="1148807"/>
          </a:xfrm>
        </p:grpSpPr>
        <p:sp>
          <p:nvSpPr>
            <p:cNvPr id="14" name="矩形 13"/>
            <p:cNvSpPr/>
            <p:nvPr/>
          </p:nvSpPr>
          <p:spPr>
            <a:xfrm>
              <a:off x="6989262" y="5517232"/>
              <a:ext cx="1755939" cy="11488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43351" y="5554303"/>
              <a:ext cx="1667647" cy="1072254"/>
            </a:xfrm>
            <a:prstGeom prst="rect">
              <a:avLst/>
            </a:prstGeom>
            <a:solidFill>
              <a:srgbClr val="002A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500">
                <a:solidFill>
                  <a:srgbClr val="FFFFFF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 flipH="1" flipV="1">
              <a:off x="6660232" y="6243353"/>
              <a:ext cx="329030" cy="39556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500">
                <a:solidFill>
                  <a:srgbClr val="FFFFFF"/>
                </a:solidFill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220" y="6198154"/>
            <a:ext cx="449281" cy="330512"/>
          </a:xfrm>
          <a:prstGeom prst="rect">
            <a:avLst/>
          </a:prstGeom>
        </p:spPr>
      </p:pic>
      <p:sp>
        <p:nvSpPr>
          <p:cNvPr id="17" name="文字方塊 16"/>
          <p:cNvSpPr txBox="1"/>
          <p:nvPr userDrawn="1"/>
        </p:nvSpPr>
        <p:spPr>
          <a:xfrm>
            <a:off x="9936439" y="6159444"/>
            <a:ext cx="1678236" cy="320263"/>
          </a:xfrm>
          <a:prstGeom prst="rect">
            <a:avLst/>
          </a:prstGeom>
          <a:noFill/>
        </p:spPr>
        <p:txBody>
          <a:bodyPr wrap="square" lIns="78112" tIns="39055" rIns="78112" bIns="39055" rtlCol="0">
            <a:spAutoFit/>
          </a:bodyPr>
          <a:lstStyle/>
          <a:p>
            <a:pPr defTabSz="7811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500" dirty="0" smtClean="0">
                <a:solidFill>
                  <a:srgbClr val="FFFFFF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育達高中</a:t>
            </a:r>
            <a:endParaRPr kumimoji="0" lang="zh-TW" altLang="en-US" sz="1500" dirty="0">
              <a:solidFill>
                <a:srgbClr val="FFFFFF"/>
              </a:solidFill>
              <a:latin typeface="文鼎粗圓" panose="020B0609010101010101" pitchFamily="49" charset="-120"/>
              <a:ea typeface="文鼎粗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1315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952464" y="19288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</p:nvPr>
        </p:nvSpPr>
        <p:spPr>
          <a:xfrm>
            <a:off x="952464" y="42862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1245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2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6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09" y="5357826"/>
            <a:ext cx="2762291" cy="12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99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20" y="5305322"/>
            <a:ext cx="3079261" cy="15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53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405946">
            <a:off x="1799141" y="751717"/>
            <a:ext cx="9334565" cy="5130193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 rot="238879">
            <a:off x="1482828" y="664998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952464" y="285728"/>
            <a:ext cx="9620317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21" y="5392452"/>
            <a:ext cx="2906467" cy="146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92655">
            <a:off x="2108464" y="477386"/>
            <a:ext cx="9334565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 rot="21104426">
            <a:off x="838092" y="543840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38216" y="285728"/>
            <a:ext cx="9906069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pic>
        <p:nvPicPr>
          <p:cNvPr id="6" name="图片 5" descr="返校3-_06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1" y="5500702"/>
            <a:ext cx="2762291" cy="12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 descr="广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00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461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0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2655">
            <a:off x="2203713" y="405949"/>
            <a:ext cx="9334565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838092" y="543840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66713" y="179956"/>
            <a:ext cx="10668075" cy="6255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880313" y="5952624"/>
            <a:ext cx="2734355" cy="860775"/>
            <a:chOff x="6660232" y="5517232"/>
            <a:chExt cx="2084969" cy="1148807"/>
          </a:xfrm>
        </p:grpSpPr>
        <p:sp>
          <p:nvSpPr>
            <p:cNvPr id="14" name="矩形 13"/>
            <p:cNvSpPr/>
            <p:nvPr/>
          </p:nvSpPr>
          <p:spPr>
            <a:xfrm>
              <a:off x="6989262" y="5517232"/>
              <a:ext cx="1755939" cy="11488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43351" y="5554303"/>
              <a:ext cx="1667647" cy="1072254"/>
            </a:xfrm>
            <a:prstGeom prst="rect">
              <a:avLst/>
            </a:prstGeom>
            <a:solidFill>
              <a:srgbClr val="002A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 flipH="1" flipV="1">
              <a:off x="6660232" y="6243353"/>
              <a:ext cx="329030" cy="39556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160" y="6198153"/>
            <a:ext cx="449281" cy="330512"/>
          </a:xfrm>
          <a:prstGeom prst="rect">
            <a:avLst/>
          </a:prstGeom>
        </p:spPr>
      </p:pic>
      <p:sp>
        <p:nvSpPr>
          <p:cNvPr id="17" name="文字方塊 16"/>
          <p:cNvSpPr txBox="1"/>
          <p:nvPr userDrawn="1"/>
        </p:nvSpPr>
        <p:spPr>
          <a:xfrm>
            <a:off x="9936427" y="6159333"/>
            <a:ext cx="167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prstClr val="white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育達高中</a:t>
            </a:r>
            <a:endParaRPr kumimoji="0" lang="zh-TW" altLang="en-US" sz="1800" dirty="0">
              <a:solidFill>
                <a:prstClr val="white"/>
              </a:solidFill>
              <a:latin typeface="文鼎粗圓" panose="020B0609010101010101" pitchFamily="49" charset="-120"/>
              <a:ea typeface="文鼎粗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032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 rot="192655">
            <a:off x="2203713" y="405949"/>
            <a:ext cx="9334565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838092" y="543840"/>
            <a:ext cx="9334565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666713" y="179956"/>
            <a:ext cx="10668075" cy="6255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880313" y="5952624"/>
            <a:ext cx="2734355" cy="860775"/>
            <a:chOff x="6660232" y="5517232"/>
            <a:chExt cx="2084969" cy="1148807"/>
          </a:xfrm>
        </p:grpSpPr>
        <p:sp>
          <p:nvSpPr>
            <p:cNvPr id="14" name="矩形 13"/>
            <p:cNvSpPr/>
            <p:nvPr/>
          </p:nvSpPr>
          <p:spPr>
            <a:xfrm>
              <a:off x="6989262" y="5517232"/>
              <a:ext cx="1755939" cy="11488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43351" y="5554303"/>
              <a:ext cx="1667647" cy="1072254"/>
            </a:xfrm>
            <a:prstGeom prst="rect">
              <a:avLst/>
            </a:prstGeom>
            <a:solidFill>
              <a:srgbClr val="002A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 flipH="1" flipV="1">
              <a:off x="6660232" y="6243353"/>
              <a:ext cx="329030" cy="395561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kumimoji="0" lang="zh-TW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160" y="6198153"/>
            <a:ext cx="449281" cy="330512"/>
          </a:xfrm>
          <a:prstGeom prst="rect">
            <a:avLst/>
          </a:prstGeom>
        </p:spPr>
      </p:pic>
      <p:sp>
        <p:nvSpPr>
          <p:cNvPr id="17" name="文字方塊 16"/>
          <p:cNvSpPr txBox="1"/>
          <p:nvPr userDrawn="1"/>
        </p:nvSpPr>
        <p:spPr>
          <a:xfrm>
            <a:off x="9936427" y="6159333"/>
            <a:ext cx="1678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dirty="0" smtClean="0">
                <a:solidFill>
                  <a:prstClr val="white"/>
                </a:solidFill>
                <a:latin typeface="文鼎粗圓" panose="020B0609010101010101" pitchFamily="49" charset="-120"/>
                <a:ea typeface="文鼎粗圓" panose="020B0609010101010101" pitchFamily="49" charset="-120"/>
              </a:rPr>
              <a:t>育達高中</a:t>
            </a:r>
            <a:endParaRPr kumimoji="0" lang="zh-TW" altLang="en-US" sz="1800" dirty="0">
              <a:solidFill>
                <a:prstClr val="white"/>
              </a:solidFill>
              <a:latin typeface="文鼎粗圓" panose="020B0609010101010101" pitchFamily="49" charset="-120"/>
              <a:ea typeface="文鼎粗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5053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3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7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11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5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0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560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7" indent="0" algn="ctr">
              <a:buNone/>
              <a:defRPr/>
            </a:lvl2pPr>
            <a:lvl3pPr marL="913214" indent="0" algn="ctr">
              <a:buNone/>
              <a:defRPr/>
            </a:lvl3pPr>
            <a:lvl4pPr marL="1369822" indent="0" algn="ctr">
              <a:buNone/>
              <a:defRPr/>
            </a:lvl4pPr>
            <a:lvl5pPr marL="1826428" indent="0" algn="ctr">
              <a:buNone/>
              <a:defRPr/>
            </a:lvl5pPr>
            <a:lvl6pPr marL="2283034" indent="0" algn="ctr">
              <a:buNone/>
              <a:defRPr/>
            </a:lvl6pPr>
            <a:lvl7pPr marL="2739643" indent="0" algn="ctr">
              <a:buNone/>
              <a:defRPr/>
            </a:lvl7pPr>
            <a:lvl8pPr marL="3196250" indent="0" algn="ctr">
              <a:buNone/>
              <a:defRPr/>
            </a:lvl8pPr>
            <a:lvl9pPr marL="3652859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27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27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07" indent="0">
              <a:buNone/>
              <a:defRPr sz="1800"/>
            </a:lvl2pPr>
            <a:lvl3pPr marL="913214" indent="0">
              <a:buNone/>
              <a:defRPr sz="1600"/>
            </a:lvl3pPr>
            <a:lvl4pPr marL="1369822" indent="0">
              <a:buNone/>
              <a:defRPr sz="1400"/>
            </a:lvl4pPr>
            <a:lvl5pPr marL="1826428" indent="0">
              <a:buNone/>
              <a:defRPr sz="1400"/>
            </a:lvl5pPr>
            <a:lvl6pPr marL="2283034" indent="0">
              <a:buNone/>
              <a:defRPr sz="1400"/>
            </a:lvl6pPr>
            <a:lvl7pPr marL="2739643" indent="0">
              <a:buNone/>
              <a:defRPr sz="1400"/>
            </a:lvl7pPr>
            <a:lvl8pPr marL="3196250" indent="0">
              <a:buNone/>
              <a:defRPr sz="1400"/>
            </a:lvl8pPr>
            <a:lvl9pPr marL="3652859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75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37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7" indent="0">
              <a:buNone/>
              <a:defRPr sz="2000" b="1"/>
            </a:lvl2pPr>
            <a:lvl3pPr marL="913214" indent="0">
              <a:buNone/>
              <a:defRPr sz="1800" b="1"/>
            </a:lvl3pPr>
            <a:lvl4pPr marL="1369822" indent="0">
              <a:buNone/>
              <a:defRPr sz="1600" b="1"/>
            </a:lvl4pPr>
            <a:lvl5pPr marL="1826428" indent="0">
              <a:buNone/>
              <a:defRPr sz="1600" b="1"/>
            </a:lvl5pPr>
            <a:lvl6pPr marL="2283034" indent="0">
              <a:buNone/>
              <a:defRPr sz="1600" b="1"/>
            </a:lvl6pPr>
            <a:lvl7pPr marL="2739643" indent="0">
              <a:buNone/>
              <a:defRPr sz="1600" b="1"/>
            </a:lvl7pPr>
            <a:lvl8pPr marL="3196250" indent="0">
              <a:buNone/>
              <a:defRPr sz="1600" b="1"/>
            </a:lvl8pPr>
            <a:lvl9pPr marL="365285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68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6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4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50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18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49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7" indent="0">
              <a:buNone/>
              <a:defRPr sz="2800"/>
            </a:lvl2pPr>
            <a:lvl3pPr marL="913214" indent="0">
              <a:buNone/>
              <a:defRPr sz="2400"/>
            </a:lvl3pPr>
            <a:lvl4pPr marL="1369822" indent="0">
              <a:buNone/>
              <a:defRPr sz="2000"/>
            </a:lvl4pPr>
            <a:lvl5pPr marL="1826428" indent="0">
              <a:buNone/>
              <a:defRPr sz="2000"/>
            </a:lvl5pPr>
            <a:lvl6pPr marL="2283034" indent="0">
              <a:buNone/>
              <a:defRPr sz="2000"/>
            </a:lvl6pPr>
            <a:lvl7pPr marL="2739643" indent="0">
              <a:buNone/>
              <a:defRPr sz="2000"/>
            </a:lvl7pPr>
            <a:lvl8pPr marL="3196250" indent="0">
              <a:buNone/>
              <a:defRPr sz="2000"/>
            </a:lvl8pPr>
            <a:lvl9pPr marL="365285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7" indent="0">
              <a:buNone/>
              <a:defRPr sz="1200"/>
            </a:lvl2pPr>
            <a:lvl3pPr marL="913214" indent="0">
              <a:buNone/>
              <a:defRPr sz="1000"/>
            </a:lvl3pPr>
            <a:lvl4pPr marL="1369822" indent="0">
              <a:buNone/>
              <a:defRPr sz="900"/>
            </a:lvl4pPr>
            <a:lvl5pPr marL="1826428" indent="0">
              <a:buNone/>
              <a:defRPr sz="900"/>
            </a:lvl5pPr>
            <a:lvl6pPr marL="2283034" indent="0">
              <a:buNone/>
              <a:defRPr sz="900"/>
            </a:lvl6pPr>
            <a:lvl7pPr marL="2739643" indent="0">
              <a:buNone/>
              <a:defRPr sz="900"/>
            </a:lvl7pPr>
            <a:lvl8pPr marL="3196250" indent="0">
              <a:buNone/>
              <a:defRPr sz="900"/>
            </a:lvl8pPr>
            <a:lvl9pPr marL="3652859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32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5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774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774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58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16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31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6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-4221" y="4953000"/>
            <a:ext cx="12196233" cy="1911350"/>
            <a:chOff x="-3765" y="4832896"/>
            <a:chExt cx="9147765" cy="2032192"/>
          </a:xfrm>
        </p:grpSpPr>
        <p:sp>
          <p:nvSpPr>
            <p:cNvPr id="6" name="手繪多邊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kumimoji="0" 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手繪多邊形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TW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914400" y="1752640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636" rIns="45636"/>
          <a:lstStyle>
            <a:lvl1pPr marL="0" marR="63886" indent="0" algn="r">
              <a:buNone/>
              <a:defRPr>
                <a:solidFill>
                  <a:schemeClr val="tx2"/>
                </a:solidFill>
              </a:defRPr>
            </a:lvl1pPr>
            <a:lvl2pPr marL="456333" indent="0" algn="ctr">
              <a:buNone/>
            </a:lvl2pPr>
            <a:lvl3pPr marL="912665" indent="0" algn="ctr">
              <a:buNone/>
            </a:lvl3pPr>
            <a:lvl4pPr marL="1368998" indent="0" algn="ctr">
              <a:buNone/>
            </a:lvl4pPr>
            <a:lvl5pPr marL="1825330" indent="0" algn="ctr">
              <a:buNone/>
            </a:lvl5pPr>
            <a:lvl6pPr marL="2281663" indent="0" algn="ctr">
              <a:buNone/>
            </a:lvl6pPr>
            <a:lvl7pPr marL="2738000" indent="0" algn="ctr">
              <a:buNone/>
            </a:lvl7pPr>
            <a:lvl8pPr marL="3194332" indent="0" algn="ctr">
              <a:buNone/>
            </a:lvl8pPr>
            <a:lvl9pPr marL="3650669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1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DA2BF">
                    <a:tint val="20000"/>
                  </a:srgbClr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3E38A24-CF83-4376-B01E-0C52D8521D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888462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527829-E68A-4B2E-98AB-7B7B226508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887794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＞形箭號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＞形箭號 4"/>
          <p:cNvSpPr/>
          <p:nvPr/>
        </p:nvSpPr>
        <p:spPr>
          <a:xfrm>
            <a:off x="459952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168" y="1059727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84CEE3A8-33EC-42C1-A075-7682E6F88D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464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B426DEF6-A645-448E-B17F-2D99640D92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9571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408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4" y="1444328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6" y="1444328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10F8BA-461E-443E-B308-3294098045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6648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F351CE31-FEA3-4E72-8C58-042A61B9BA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2094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2CE2D7-71B2-4509-8DD9-0364CB5D74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83946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876807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B68B45-ED58-47D4-9EAD-D3EAE461EE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757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手繪多邊形 1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-12312" y="578775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＞形箭號 8"/>
          <p:cNvSpPr/>
          <p:nvPr/>
        </p:nvSpPr>
        <p:spPr>
          <a:xfrm>
            <a:off x="1155280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11303033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521648" y="5443403"/>
            <a:ext cx="9550400" cy="648232"/>
          </a:xfrm>
          <a:noFill/>
        </p:spPr>
        <p:txBody>
          <a:bodyPr tIns="0"/>
          <a:lstStyle>
            <a:lvl1pPr marL="0" marR="1825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  <a:extLst/>
          </a:lstStyle>
          <a:p>
            <a:pPr>
              <a:defRPr/>
            </a:pPr>
            <a:fld id="{B9930229-5B12-4202-88DC-E866FE4B68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6725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48135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74B521-D5D5-4DB6-A0A2-AB2277CAFD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802567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25351" y="274679"/>
            <a:ext cx="2369960" cy="5592761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0250E9-2AD3-49B8-AF1E-9343036261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647661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1200" y="1828800"/>
            <a:ext cx="10871200" cy="4038600"/>
          </a:xfrm>
        </p:spPr>
        <p:txBody>
          <a:bodyPr>
            <a:normAutofit/>
          </a:bodyPr>
          <a:lstStyle/>
          <a:p>
            <a:pPr lvl="0"/>
            <a:endParaRPr lang="zh-TW" altLang="en-US" noProof="0" smtClean="0"/>
          </a:p>
        </p:txBody>
      </p:sp>
      <p:sp>
        <p:nvSpPr>
          <p:cNvPr id="4" name="日期版面配置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B4881-71B4-4156-A3D5-D4AA920F84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475147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4524" y="1718199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5750-D923-4C74-B4B9-AE9925ABB798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15BF0-8E6C-4806-96E7-6A4F0051C7B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22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5724" y="1011501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9884-608A-4CF2-BE6E-C36E3BFF121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15BF0-8E6C-4806-96E7-6A4F0051C7B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3"/>
          </p:nvPr>
        </p:nvSpPr>
        <p:spPr>
          <a:xfrm>
            <a:off x="838200" y="2510252"/>
            <a:ext cx="10515600" cy="3972757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184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7ACB-0662-43EE-AFA2-E31B68D7341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5B3F20-FB1B-4C54-A013-8CC21B0BE6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18129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38400" y="152404"/>
            <a:ext cx="8636000" cy="563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1625600" y="1219200"/>
            <a:ext cx="10160000" cy="49530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13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9B172-DCC9-4196-B197-58B58FC91E8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9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5350-8302-4620-B21D-008EE27F6EB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2021/11/5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68614-F7A2-4F63-899C-47D72FFCFDA6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3342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6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-4221" y="4953000"/>
            <a:ext cx="12196233" cy="1911350"/>
            <a:chOff x="-3765" y="4832896"/>
            <a:chExt cx="9147765" cy="2032192"/>
          </a:xfrm>
        </p:grpSpPr>
        <p:sp>
          <p:nvSpPr>
            <p:cNvPr id="6" name="手繪多邊形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eaLnBrk="1" hangingPunct="1">
                <a:defRPr/>
              </a:pPr>
              <a:endParaRPr kumimoji="0" 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" name="手繪多邊形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1" hangingPunct="1"/>
              <a:endParaRPr lang="zh-TW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eaLnBrk="1" hangingPunct="1">
                <a:defRPr/>
              </a:pPr>
              <a:endParaRPr kumimoji="0"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914400" y="1752636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636" rIns="45636"/>
          <a:lstStyle>
            <a:lvl1pPr marL="0" marR="63886" indent="0" algn="r">
              <a:buNone/>
              <a:defRPr>
                <a:solidFill>
                  <a:schemeClr val="tx2"/>
                </a:solidFill>
              </a:defRPr>
            </a:lvl1pPr>
            <a:lvl2pPr marL="456333" indent="0" algn="ctr">
              <a:buNone/>
            </a:lvl2pPr>
            <a:lvl3pPr marL="912665" indent="0" algn="ctr">
              <a:buNone/>
            </a:lvl3pPr>
            <a:lvl4pPr marL="1368998" indent="0" algn="ctr">
              <a:buNone/>
            </a:lvl4pPr>
            <a:lvl5pPr marL="1825330" indent="0" algn="ctr">
              <a:buNone/>
            </a:lvl5pPr>
            <a:lvl6pPr marL="2281663" indent="0" algn="ctr">
              <a:buNone/>
            </a:lvl6pPr>
            <a:lvl7pPr marL="2738000" indent="0" algn="ctr">
              <a:buNone/>
            </a:lvl7pPr>
            <a:lvl8pPr marL="3194332" indent="0" algn="ctr">
              <a:buNone/>
            </a:lvl8pPr>
            <a:lvl9pPr marL="3650669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1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TW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27B1E4C-E8D7-4A95-9C17-70B22D451E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909033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D0A673-4EF6-46C6-888A-3A006A069560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181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＞形箭號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5" name="＞形箭號 4"/>
          <p:cNvSpPr/>
          <p:nvPr/>
        </p:nvSpPr>
        <p:spPr>
          <a:xfrm>
            <a:off x="459952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168" y="1059727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C9796A-07C8-4273-BDF9-BA525E8EF7C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0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97A5A19-02FE-4E4C-98C1-5AB683F0A011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97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405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532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4" y="1444324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4" y="1444324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451535-C47B-467D-AEE4-85970529513F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86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C75087-ACCF-44DF-B99C-A440F941C416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67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B59166-1CBA-4123-A186-69B5CE749B3D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0553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876807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1AEC98-9AD3-4F21-AE65-4D0D2451569F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19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6" name="手繪多邊形 15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-12312" y="5787754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＞形箭號 8"/>
          <p:cNvSpPr/>
          <p:nvPr/>
        </p:nvSpPr>
        <p:spPr>
          <a:xfrm>
            <a:off x="11552797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11303030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521648" y="5443403"/>
            <a:ext cx="9550400" cy="648232"/>
          </a:xfrm>
          <a:noFill/>
        </p:spPr>
        <p:txBody>
          <a:bodyPr tIns="0"/>
          <a:lstStyle>
            <a:lvl1pPr marL="0" marR="1825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1" y="4865123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1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2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>
              <a:solidFill>
                <a:prstClr val="white"/>
              </a:solidFill>
            </a:endParaRPr>
          </a:p>
        </p:txBody>
      </p:sp>
      <p:sp>
        <p:nvSpPr>
          <p:cNvPr id="13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FD9BC56-9BE9-43A2-9F8D-605F4F31E1B4}" type="slidenum">
              <a:rPr lang="en-US" altLang="zh-TW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85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481353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4D34371-4FB3-4D7A-86E5-EC56C686B25F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5171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25351" y="274675"/>
            <a:ext cx="2369960" cy="5592761"/>
          </a:xfrm>
        </p:spPr>
        <p:txBody>
          <a:bodyPr vert="eaVert"/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6F6D9D-7118-41A5-9EF6-5BF932519042}" type="slidenum">
              <a:rPr lang="en-US" altLang="zh-TW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638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 descr="宣導手冊(終)_page3_imag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8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9" descr="宣導手冊(終)_page2_imag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1B267-F9A3-473A-B44C-F8CE0DC16CC5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5DF34-CA6E-481C-9405-7557C871B1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5017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F5AAF-FCFE-4D83-ABD8-EDD71A77799C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1E67-3314-4D6C-8B06-1D8BA6995B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80468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53D9B-D787-4ABB-B5F7-62BFEE6F8CB2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0BB75-9C79-48BE-8C2C-47FBE988C9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44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D4591-4D22-4873-B271-152F78F30F9E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C98D-FC11-4878-8EE6-DB4433EBA1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626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283E6-D369-4F01-9F5B-33FD6EF1EA02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695E0-BFFE-481E-972B-D2CD07842F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0119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808EE-D732-4349-90EB-64B9DAE686EF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CED28-3D0D-4202-8D1A-C7447C2E44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013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05CB-9AAC-40CE-BB83-775CA0324483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09B0E-703C-4343-9849-B99A9649A4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3613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1A419-F005-4CCA-91C6-02C2B534310A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A41DD-5651-4654-BB32-D4E80330A7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8695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25" indent="0">
              <a:buNone/>
              <a:defRPr sz="2800"/>
            </a:lvl2pPr>
            <a:lvl3pPr marL="913850" indent="0">
              <a:buNone/>
              <a:defRPr sz="2400"/>
            </a:lvl3pPr>
            <a:lvl4pPr marL="1370775" indent="0">
              <a:buNone/>
              <a:defRPr sz="2000"/>
            </a:lvl4pPr>
            <a:lvl5pPr marL="1827701" indent="0">
              <a:buNone/>
              <a:defRPr sz="2000"/>
            </a:lvl5pPr>
            <a:lvl6pPr marL="2284627" indent="0">
              <a:buNone/>
              <a:defRPr sz="2000"/>
            </a:lvl6pPr>
            <a:lvl7pPr marL="2741555" indent="0">
              <a:buNone/>
              <a:defRPr sz="2000"/>
            </a:lvl7pPr>
            <a:lvl8pPr marL="3198480" indent="0">
              <a:buNone/>
              <a:defRPr sz="2000"/>
            </a:lvl8pPr>
            <a:lvl9pPr marL="3655406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92C94-9195-4153-85B2-5BA03489F033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527DD-BCF3-4F84-9762-84D8CC4E64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861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7B99F-F6C1-4EA2-9116-42CB10010D1C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627D0-C9E4-4480-BFCE-86E47F3EF6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92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BE532-13D6-4C61-A97E-9DD768D9D268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AB396-CAC5-4736-8ECF-8F191ECF3C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1472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1200" y="1828800"/>
            <a:ext cx="10871200" cy="4038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344A-55D5-4722-9A7E-9C6CC7FE32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430306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7540"/>
            <a:ext cx="10972800" cy="11396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889"/>
            <a:ext cx="10972800" cy="220019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3929775"/>
            <a:ext cx="10972800" cy="22015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2A5F-50A6-4696-8ECA-CA625D1BA0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0461910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 descr="宣導手冊(終)_page3_image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2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9" descr="宣導手冊(終)_page2_image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2D1C6-E863-4F80-9E5E-93E03638B6A3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981DB-1A5E-4B50-B785-8D6880D2E4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3169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4406F-E3DC-497C-9414-11004A2167DD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E7EE-F86A-49B5-B88B-2DFDE306A4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1931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9913A-C495-44C1-A16E-51B2CDA3D332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6A7FC-BBFB-4AA2-8FC4-610EF2132A5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251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131D-EC86-43FA-9D0A-F3B1DD5BEFAE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AAB64-BFB3-437A-A4E4-5A4C8A6708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4697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1" indent="0">
              <a:buNone/>
              <a:defRPr sz="1600" b="1"/>
            </a:lvl5pPr>
            <a:lvl6pPr marL="2284627" indent="0">
              <a:buNone/>
              <a:defRPr sz="1600" b="1"/>
            </a:lvl6pPr>
            <a:lvl7pPr marL="2741555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45E4A-31EC-4F6C-B24F-4F8E3DE8ECCA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9432-18FA-4DF3-9010-147727E407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3788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9DA1-3198-4354-A59E-9F1CC0DDD589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60EA-1A7B-4046-AB21-E0DD017E6C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846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EB540-2DA9-48CA-9DA5-D57AF66B7ADE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0DC2F-3EA0-4FAB-9FB3-849FF091E2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86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E749-EC6F-41D9-8B61-A2AC75877711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3DD57-950D-4F36-94C7-AEBE89CC52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947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25" indent="0">
              <a:buNone/>
              <a:defRPr sz="2800"/>
            </a:lvl2pPr>
            <a:lvl3pPr marL="913850" indent="0">
              <a:buNone/>
              <a:defRPr sz="2400"/>
            </a:lvl3pPr>
            <a:lvl4pPr marL="1370775" indent="0">
              <a:buNone/>
              <a:defRPr sz="2000"/>
            </a:lvl4pPr>
            <a:lvl5pPr marL="1827701" indent="0">
              <a:buNone/>
              <a:defRPr sz="2000"/>
            </a:lvl5pPr>
            <a:lvl6pPr marL="2284627" indent="0">
              <a:buNone/>
              <a:defRPr sz="2000"/>
            </a:lvl6pPr>
            <a:lvl7pPr marL="2741555" indent="0">
              <a:buNone/>
              <a:defRPr sz="2000"/>
            </a:lvl7pPr>
            <a:lvl8pPr marL="3198480" indent="0">
              <a:buNone/>
              <a:defRPr sz="2000"/>
            </a:lvl8pPr>
            <a:lvl9pPr marL="3655406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000"/>
            </a:lvl3pPr>
            <a:lvl4pPr marL="1370775" indent="0">
              <a:buNone/>
              <a:defRPr sz="900"/>
            </a:lvl4pPr>
            <a:lvl5pPr marL="1827701" indent="0">
              <a:buNone/>
              <a:defRPr sz="900"/>
            </a:lvl5pPr>
            <a:lvl6pPr marL="2284627" indent="0">
              <a:buNone/>
              <a:defRPr sz="900"/>
            </a:lvl6pPr>
            <a:lvl7pPr marL="2741555" indent="0">
              <a:buNone/>
              <a:defRPr sz="900"/>
            </a:lvl7pPr>
            <a:lvl8pPr marL="3198480" indent="0">
              <a:buNone/>
              <a:defRPr sz="900"/>
            </a:lvl8pPr>
            <a:lvl9pPr marL="365540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0A1F7-3E4A-4028-B9AD-45C0BB55C6BE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8AB58-6643-4B2E-A7C2-A0AA87D62E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83687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4E8EC-37D2-4325-9058-94010B09BA97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CD9C-F5FC-4D59-9D86-60D52CB6D5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6819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50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A714-334B-4C26-930E-844D0EE82B99}" type="datetime1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F6ED-1956-4469-A95B-F0C153596B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7507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711200" y="1828800"/>
            <a:ext cx="10871200" cy="4038600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2642-7B1F-4735-94EF-D55DCBACBC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140786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標題及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7540"/>
            <a:ext cx="10972800" cy="113964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883"/>
            <a:ext cx="10972800" cy="220019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3929775"/>
            <a:ext cx="10972800" cy="22015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AA8F7-7FC3-4798-8434-516D4538EF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0214836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email">
            <a:duotone>
              <a:schemeClr val="bg2"/>
              <a:srgbClr val="FFF1C1"/>
            </a:duotone>
            <a:lum bright="-1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" y="5214950"/>
            <a:ext cx="1962897" cy="1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1214435"/>
            <a:ext cx="103632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28980" y="2759597"/>
            <a:ext cx="8134045" cy="1740989"/>
          </a:xfrm>
        </p:spPr>
        <p:txBody>
          <a:bodyPr anchor="t"/>
          <a:lstStyle>
            <a:lvl1pPr marL="0" indent="0" algn="ctr">
              <a:buNone/>
              <a:defRPr lang="zh-CN" altLang="en-US" dirty="0">
                <a:effectLst/>
              </a:defRPr>
            </a:lvl1pPr>
            <a:lvl2pPr marL="456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727A4-F97A-4C4B-8A87-556224F8E8AE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34A1-6402-488B-A652-E469620D7916}" type="slidenum">
              <a:rPr lang="en-US" altLang="zh-TW" smtClean="0">
                <a:solidFill>
                  <a:srgbClr val="33BD56">
                    <a:shade val="75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33BD56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77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" y="0"/>
            <a:ext cx="8928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AA7D-3B69-4E48-962A-320C30A13814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069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143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643204"/>
            <a:ext cx="10363200" cy="1500187"/>
          </a:xfrm>
        </p:spPr>
        <p:txBody>
          <a:bodyPr anchor="b"/>
          <a:lstStyle>
            <a:lvl1pPr marL="0" indent="0">
              <a:buNone/>
              <a:defRPr lang="zh-CN" altLang="en-US" sz="2800" smtClean="0">
                <a:effectLst/>
              </a:defRPr>
            </a:lvl1pPr>
            <a:lvl2pPr marL="456607" indent="0">
              <a:buNone/>
              <a:defRPr lang="zh-CN" altLang="en-US" sz="2400" smtClean="0">
                <a:effectLst/>
              </a:defRPr>
            </a:lvl2pPr>
            <a:lvl3pPr marL="913214" indent="0">
              <a:buNone/>
              <a:defRPr lang="zh-CN" altLang="en-US" sz="2000" smtClean="0">
                <a:effectLst/>
              </a:defRPr>
            </a:lvl3pPr>
            <a:lvl4pPr marL="1369822" indent="0">
              <a:buNone/>
              <a:defRPr lang="zh-CN" altLang="en-US" sz="1600" smtClean="0">
                <a:effectLst/>
              </a:defRPr>
            </a:lvl4pPr>
            <a:lvl5pPr marL="1826428" indent="0">
              <a:buNone/>
              <a:defRPr lang="zh-CN" altLang="en-US" sz="1400" dirty="0" smtClean="0">
                <a:effectLst/>
              </a:defRPr>
            </a:lvl5pPr>
            <a:lvl6pPr marL="2283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6051512-973F-4780-895E-29B1B65D9F34}" type="datetime1">
              <a:rPr lang="en-US" altLang="zh-TW" smtClean="0">
                <a:solidFill>
                  <a:prstClr val="white"/>
                </a:solidFill>
              </a:rPr>
              <a:pPr algn="r"/>
              <a:t>11/5/2021</a:t>
            </a:fld>
            <a:endParaRPr lang="zh-TW" altLang="en-US" sz="1400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</a:rPr>
              <a:pPr algn="ctr"/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duotone>
              <a:schemeClr val="bg2"/>
              <a:srgbClr val="FFF1C1"/>
            </a:duotone>
            <a:lum bright="-10000" contrast="-30000"/>
          </a:blip>
          <a:stretch>
            <a:fillRect/>
          </a:stretch>
        </p:blipFill>
        <p:spPr>
          <a:xfrm>
            <a:off x="9974181" y="0"/>
            <a:ext cx="2217819" cy="2357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39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873600" cy="6858000"/>
          </a:xfrm>
          <a:prstGeom prst="rect">
            <a:avLst/>
          </a:pr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x" algn="tl"/>
          </a:blip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1" rIns="91322" bIns="4566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FF23D-191B-43CC-B9CE-4EEF60B8AB49}" type="datetime1">
              <a:rPr lang="en-US" altLang="zh-TW" smtClean="0">
                <a:solidFill>
                  <a:prstClr val="white"/>
                </a:solidFill>
              </a:rPr>
              <a:pPr/>
              <a:t>11/5/2021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80D2A-EA4E-4A37-A9DF-772D0EA46EC5}" type="slidenum">
              <a:rPr lang="en-US" altLang="zh-TW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duotone>
              <a:schemeClr val="bg2"/>
              <a:srgbClr val="FFF1C1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899" y="3"/>
            <a:ext cx="1344124" cy="142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70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1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2021/11/5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368000" cy="1143000"/>
          </a:xfrm>
          <a:prstGeom prst="rect">
            <a:avLst/>
          </a:prstGeom>
        </p:spPr>
        <p:txBody>
          <a:bodyPr vert="horz" lIns="91322" tIns="45661" rIns="91322" bIns="45661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22" tIns="45661" rIns="91322" bIns="45661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273965" tIns="45661" rIns="91322" bIns="45661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A6051512-973F-4780-895E-29B1B65D9F34}" type="datetime1">
              <a:rPr lang="en-US" altLang="zh-TW" smtClean="0">
                <a:solidFill>
                  <a:prstClr val="white"/>
                </a:solidFill>
                <a:latin typeface="Arial Narrow"/>
                <a:ea typeface="文鼎中圓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11/5/2021</a:t>
            </a:fld>
            <a:endParaRPr lang="zh-TW" altLang="en-US" sz="1400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45661" tIns="45661" rIns="45661" bIns="45661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  <a:latin typeface="Arial Narrow"/>
                <a:ea typeface="文鼎中圓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  <a:latin typeface="Arial Narrow"/>
              <a:ea typeface="文鼎中圓"/>
            </a:endParaRPr>
          </a:p>
        </p:txBody>
      </p:sp>
    </p:spTree>
    <p:extLst>
      <p:ext uri="{BB962C8B-B14F-4D97-AF65-F5344CB8AC3E}">
        <p14:creationId xmlns:p14="http://schemas.microsoft.com/office/powerpoint/2010/main" val="2438974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1" latinLnBrk="0" hangingPunct="1">
        <a:spcBef>
          <a:spcPct val="0"/>
        </a:spcBef>
        <a:buNone/>
        <a:defRPr kumimoji="0" lang="zh-CN" altLang="en-US" sz="4400" b="0" kern="1200" spc="50" dirty="0">
          <a:ln w="12700">
            <a:noFill/>
            <a:prstDash val="solid"/>
          </a:ln>
          <a:solidFill>
            <a:schemeClr val="accent4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452" indent="-342452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8" indent="-285379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8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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25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32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9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5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3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60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65292" y="304803"/>
            <a:ext cx="10058401" cy="1219200"/>
          </a:xfrm>
          <a:prstGeom prst="rect">
            <a:avLst/>
          </a:prstGeom>
        </p:spPr>
        <p:txBody>
          <a:bodyPr vert="horz" lIns="78112" tIns="39055" rIns="78112" bIns="39055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5217" y="1752603"/>
            <a:ext cx="10058400" cy="4229099"/>
          </a:xfrm>
          <a:prstGeom prst="rect">
            <a:avLst/>
          </a:prstGeom>
        </p:spPr>
        <p:txBody>
          <a:bodyPr vert="horz" lIns="78112" tIns="39055" rIns="78112" bIns="39055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075619" y="6019912"/>
            <a:ext cx="1396260" cy="228601"/>
          </a:xfrm>
          <a:prstGeom prst="rect">
            <a:avLst/>
          </a:prstGeom>
        </p:spPr>
        <p:txBody>
          <a:bodyPr vert="horz" lIns="78112" tIns="39055" rIns="78112" bIns="39055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pPr defTabSz="781120" eaLnBrk="1" fontAlgn="auto" hangingPunct="1">
              <a:spcBef>
                <a:spcPts val="0"/>
              </a:spcBef>
              <a:spcAft>
                <a:spcPts val="0"/>
              </a:spcAft>
            </a:pPr>
            <a:fld id="{39AC406B-4553-4BA6-AB97-AAD9BA9236CB}" type="datetime1">
              <a:rPr kumimoji="0" lang="en-US" altLang="ja-JP" smtClean="0">
                <a:solidFill>
                  <a:srgbClr val="9A5315"/>
                </a:solidFill>
                <a:latin typeface="Microsoft JhengHei UI"/>
              </a:rPr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11/5/2021</a:t>
            </a:fld>
            <a:endParaRPr kumimoji="0" lang="ja-JP" altLang="en-US">
              <a:solidFill>
                <a:srgbClr val="9A5315"/>
              </a:solidFill>
              <a:latin typeface="Microsoft JhengHei UI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79690" y="6019912"/>
            <a:ext cx="5943599" cy="228601"/>
          </a:xfrm>
          <a:prstGeom prst="rect">
            <a:avLst/>
          </a:prstGeom>
        </p:spPr>
        <p:txBody>
          <a:bodyPr vert="horz" lIns="78112" tIns="39055" rIns="78112" bIns="39055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pPr defTabSz="78112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altLang="en-US">
              <a:solidFill>
                <a:srgbClr val="9A5315"/>
              </a:solidFill>
              <a:latin typeface="Microsoft JhengHei UI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5220" y="6019912"/>
            <a:ext cx="762000" cy="228601"/>
          </a:xfrm>
          <a:prstGeom prst="rect">
            <a:avLst/>
          </a:prstGeom>
        </p:spPr>
        <p:txBody>
          <a:bodyPr vert="horz" lIns="78112" tIns="39055" rIns="78112" bIns="39055" rtlCol="0" anchor="ctr"/>
          <a:lstStyle>
            <a:lvl1pPr algn="l" latinLnBrk="0">
              <a:defRPr lang="zh-TW" sz="900">
                <a:solidFill>
                  <a:schemeClr val="tx1"/>
                </a:solidFill>
              </a:defRPr>
            </a:lvl1pPr>
          </a:lstStyle>
          <a:p>
            <a:pPr defTabSz="781120" eaLnBrk="1" fontAlgn="auto" hangingPunct="1">
              <a:spcBef>
                <a:spcPts val="0"/>
              </a:spcBef>
              <a:spcAft>
                <a:spcPts val="0"/>
              </a:spcAft>
            </a:pPr>
            <a:fld id="{022B156B-59AE-415F-B24B-8756D48BB977}" type="slidenum">
              <a:rPr kumimoji="0" lang="en-US" altLang="zh-TW" smtClean="0">
                <a:solidFill>
                  <a:srgbClr val="9A5315"/>
                </a:solidFill>
                <a:latin typeface="Microsoft JhengHei UI"/>
              </a:rPr>
              <a:pPr defTabSz="78112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en-US">
              <a:solidFill>
                <a:srgbClr val="9A5315"/>
              </a:solidFill>
              <a:latin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225546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hf hdr="0" ftr="0" dt="0"/>
  <p:txStyles>
    <p:titleStyle>
      <a:lvl1pPr algn="l" defTabSz="781120" rtl="0" eaLnBrk="1" latinLnBrk="0" hangingPunct="1">
        <a:lnSpc>
          <a:spcPct val="90000"/>
        </a:lnSpc>
        <a:spcBef>
          <a:spcPct val="0"/>
        </a:spcBef>
        <a:buNone/>
        <a:defRPr lang="zh-TW" sz="31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96826" indent="-296826" algn="l" defTabSz="781120" rtl="0" eaLnBrk="1" latinLnBrk="0" hangingPunct="1">
        <a:lnSpc>
          <a:spcPct val="100000"/>
        </a:lnSpc>
        <a:spcBef>
          <a:spcPts val="1538"/>
        </a:spcBef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32707" indent="-242147" algn="l" defTabSz="781120" rtl="0" eaLnBrk="1" latinLnBrk="0" hangingPunct="1">
        <a:lnSpc>
          <a:spcPct val="100000"/>
        </a:lnSpc>
        <a:spcBef>
          <a:spcPts val="1026"/>
        </a:spcBef>
        <a:buFont typeface="Arial" panose="020B0604020202020204" pitchFamily="34" charset="0"/>
        <a:buChar char="•"/>
        <a:defRPr lang="zh-TW"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76402" indent="-195281" algn="l" defTabSz="781120" rtl="0" eaLnBrk="1" latinLnBrk="0" hangingPunct="1">
        <a:lnSpc>
          <a:spcPct val="100000"/>
        </a:lnSpc>
        <a:spcBef>
          <a:spcPts val="684"/>
        </a:spcBef>
        <a:buFont typeface="Arial" panose="020B0604020202020204" pitchFamily="34" charset="0"/>
        <a:buChar char="•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59" indent="-195281" algn="l" defTabSz="781120" rtl="0" eaLnBrk="1" latinLnBrk="0" hangingPunct="1">
        <a:lnSpc>
          <a:spcPct val="100000"/>
        </a:lnSpc>
        <a:spcBef>
          <a:spcPts val="513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518" indent="-195281" algn="l" defTabSz="781120" rtl="0" eaLnBrk="1" latinLnBrk="0" hangingPunct="1">
        <a:lnSpc>
          <a:spcPct val="100000"/>
        </a:lnSpc>
        <a:spcBef>
          <a:spcPts val="513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077" indent="-195281" algn="l" defTabSz="78112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38638" indent="-195281" algn="l" defTabSz="78112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29196" indent="-195281" algn="l" defTabSz="78112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19759" indent="-195281" algn="l" defTabSz="781120" rtl="0" eaLnBrk="1" latinLnBrk="0" hangingPunct="1">
        <a:lnSpc>
          <a:spcPct val="90000"/>
        </a:lnSpc>
        <a:spcBef>
          <a:spcPts val="513"/>
        </a:spcBef>
        <a:buFont typeface="Arial" panose="020B0604020202020204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0560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81120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1679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62239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52799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43359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33918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24479" algn="l" defTabSz="781120" rtl="0" eaLnBrk="1" latinLnBrk="0" hangingPunct="1"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D63BAE3-63DD-4D67-ABF9-1FF3645FE8BB}" type="datetimeFigureOut">
              <a:rPr kumimoji="0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2021/11/5</a:t>
            </a:fld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3A5210B-141D-41A7-B97E-8E9C7FB59DA0}" type="slidenum">
              <a:rPr kumimoji="0"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300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6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1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22" tIns="45661" rIns="9132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486"/>
            <a:ext cx="2844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2021/11/5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486"/>
            <a:ext cx="3860800" cy="365125"/>
          </a:xfrm>
          <a:prstGeom prst="rect">
            <a:avLst/>
          </a:prstGeom>
        </p:spPr>
        <p:txBody>
          <a:bodyPr vert="horz" wrap="square" lIns="91322" tIns="45661" rIns="91322" bIns="45661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486"/>
            <a:ext cx="2844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660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321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6982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642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452" indent="-34245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88" indent="-28537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518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8125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4732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1339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7945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4553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1160" indent="-2283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7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4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8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4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43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50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9" algn="l" defTabSz="9132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3" name="手繪多邊形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1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-12312" y="5787758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67" tIns="45636" rIns="91267" bIns="4563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0489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7" tIns="45636" rIns="91267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8970433" y="6408772"/>
            <a:ext cx="2559051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l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5BD28EAD-6E33-4F07-AA95-42014CFDE631}" type="datetime1">
              <a:rPr lang="zh-TW" altLang="en-US">
                <a:latin typeface="Arial" pitchFamily="34" charset="0"/>
              </a:rPr>
              <a:pPr>
                <a:defRPr/>
              </a:pPr>
              <a:t>2021/11/5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5839917" y="6408772"/>
            <a:ext cx="3134783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fld id="{C5AB533F-AACB-4445-B230-6E827011AD67}" type="slidenum">
              <a:rPr lang="zh-TW" altLang="en-US"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latin typeface="Arial" pitchFamily="34" charset="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11529484" y="6408772"/>
            <a:ext cx="488949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 b="0">
                <a:solidFill>
                  <a:prstClr val="black"/>
                </a:solidFill>
              </a:defRPr>
            </a:lvl1pPr>
            <a:extLst/>
          </a:lstStyle>
          <a:p>
            <a:pPr>
              <a:defRPr/>
            </a:pPr>
            <a:r>
              <a:rPr lang="en-US" altLang="zh-TW">
                <a:latin typeface="Arial" pitchFamily="34" charset="0"/>
              </a:rPr>
              <a:t>Page: </a:t>
            </a:r>
            <a:fld id="{111C5A30-2199-47D5-AC20-19160E0B0D4D}" type="slidenum">
              <a:rPr lang="zh-TW" altLang="en-US"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09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5pPr>
      <a:lvl6pPr marL="456333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2665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68998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533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3069" indent="-253671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8321" indent="-226718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38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932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36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97167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330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3499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663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6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C229539-AE6A-401D-80EC-C8A50D4168BD}" type="datetime1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軟正黑體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2021/11/5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軟正黑體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軟正黑體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FE15BF0-8E6C-4806-96E7-6A4F0051C7B9}" type="slidenum">
              <a:rPr kumimoji="0" lang="zh-TW" altLang="en-US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軟正黑體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zh-TW" altLang="en-US">
              <a:solidFill>
                <a:prstClr val="black">
                  <a:tint val="75000"/>
                </a:prstClr>
              </a:solidFill>
              <a:latin typeface="Arial" panose="020B0604020202020204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5096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666753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267" tIns="45636" rIns="91267" bIns="45636"/>
          <a:lstStyle>
            <a:extLst/>
          </a:lstStyle>
          <a:p>
            <a:pPr eaLnBrk="1" hangingPunct="1">
              <a:defRPr/>
            </a:pPr>
            <a:endParaRPr kumimoji="0" 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171" name="手繪多邊形 11"/>
          <p:cNvSpPr>
            <a:spLocks/>
          </p:cNvSpPr>
          <p:nvPr/>
        </p:nvSpPr>
        <p:spPr bwMode="auto">
          <a:xfrm>
            <a:off x="647701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2147483647 h 588"/>
              <a:gd name="T6" fmla="*/ 2147483647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91267" tIns="45636" rIns="91267" bIns="45636"/>
          <a:lstStyle/>
          <a:p>
            <a:pPr eaLnBrk="1" hangingPunct="1"/>
            <a:endParaRPr lang="zh-TW" altLang="en-US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62"/>
            <a:ext cx="4536419" cy="1080868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67" tIns="45636" rIns="91267" bIns="45636" anchor="ctr"/>
          <a:lstStyle>
            <a:extLst/>
          </a:lstStyle>
          <a:p>
            <a:pPr algn="ctr" eaLnBrk="1" hangingPunct="1">
              <a:defRPr/>
            </a:pPr>
            <a:endParaRPr kumimoji="0" lang="en-US" sz="1800">
              <a:solidFill>
                <a:prstClr val="white"/>
              </a:solidFill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-12312" y="5787754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67" tIns="45636" rIns="91267" bIns="4563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177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7" tIns="45636" rIns="91267" bIns="45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8970433" y="6408768"/>
            <a:ext cx="2559051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DE7D916-5897-4B74-8DC8-A62EFBA0CF0E}" type="datetime1">
              <a:rPr lang="zh-TW" alt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2021/11/5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5839914" y="6408768"/>
            <a:ext cx="3134783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66D31CF-BB40-4824-B5F1-896F26074BBC}" type="slidenum">
              <a:rPr lang="zh-TW" alt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11529484" y="6408768"/>
            <a:ext cx="488949" cy="365125"/>
          </a:xfrm>
          <a:prstGeom prst="rect">
            <a:avLst/>
          </a:prstGeom>
        </p:spPr>
        <p:txBody>
          <a:bodyPr vert="horz" lIns="91267" tIns="45636" rIns="91267" bIns="45636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altLang="zh-TW">
                <a:solidFill>
                  <a:prstClr val="black"/>
                </a:solidFill>
                <a:latin typeface="Arial" pitchFamily="34" charset="0"/>
              </a:rPr>
              <a:t>Page: </a:t>
            </a:r>
            <a:fld id="{3FD964D4-CEF7-490B-8006-43FA3081AC7D}" type="slidenum">
              <a:rPr lang="zh-TW" altLang="en-US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4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5pPr>
      <a:lvl6pPr marL="456333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2665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68998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533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3069" indent="-253671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8321" indent="-226718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38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39932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36" indent="-226718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97167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330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3499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663" indent="-22816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6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 descr="宣導手冊(終)_page3_imag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8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圖片 7" descr="宣導手冊(終)_page2_image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41A5EFEA-C313-435F-A131-D062C5B48A37}" type="datetime1">
              <a:rPr lang="zh-TW" altLang="en-US"/>
              <a:pPr eaLnBrk="1" hangingPunct="1"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A07E9882-335C-41A6-989F-ED7E4AE7C6B2}" type="slidenum">
              <a:rPr lang="zh-TW" altLang="en-US"/>
              <a:pPr eaLnBrk="1" hangingPunct="1"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97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69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38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07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77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6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1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7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6" descr="宣導手冊(終)_page3_imag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02132"/>
            <a:ext cx="121920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7" descr="宣導手冊(終)_page2_image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5" tIns="45695" rIns="91385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8182CCE9-190D-4AC0-85BA-93CC4123BAC5}" type="datetime1">
              <a:rPr lang="zh-TW" altLang="en-US"/>
              <a:pPr eaLnBrk="1" hangingPunct="1">
                <a:defRPr/>
              </a:pPr>
              <a:t>2021/11/5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385" tIns="45695" rIns="91385" bIns="4569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eaLnBrk="1" hangingPunct="1">
              <a:defRPr/>
            </a:pPr>
            <a:fld id="{C497AE12-5029-4772-938F-1F4EA0196AAE}" type="slidenum">
              <a:rPr lang="zh-TW" altLang="en-US"/>
              <a:pPr eaLnBrk="1" hangingPunct="1"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44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69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38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07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770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1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6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3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1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7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368000" cy="1143000"/>
          </a:xfrm>
          <a:prstGeom prst="rect">
            <a:avLst/>
          </a:prstGeom>
        </p:spPr>
        <p:txBody>
          <a:bodyPr vert="horz" lIns="91322" tIns="45661" rIns="91322" bIns="45661" rtlCol="0" anchor="ctr">
            <a:normAutofit/>
            <a:scene3d>
              <a:camera prst="orthographicFront"/>
              <a:lightRig rig="soft" dir="t"/>
            </a:scene3d>
            <a:sp3d prstMaterial="matte">
              <a:bevelT w="12700" h="12700"/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322" tIns="45661" rIns="91322" bIns="45661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72"/>
            <a:ext cx="2844800" cy="365125"/>
          </a:xfrm>
          <a:prstGeom prst="rect">
            <a:avLst/>
          </a:prstGeom>
        </p:spPr>
        <p:txBody>
          <a:bodyPr vert="horz" lIns="273965" tIns="45661" rIns="91322" bIns="45661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A6051512-973F-4780-895E-29B1B65D9F34}" type="datetime1">
              <a:rPr lang="en-US" altLang="zh-TW" smtClean="0">
                <a:solidFill>
                  <a:prstClr val="white"/>
                </a:solidFill>
                <a:latin typeface="Arial Narrow"/>
                <a:ea typeface="文鼎中圓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11/5/2021</a:t>
            </a:fld>
            <a:endParaRPr lang="zh-TW" altLang="en-US" sz="1400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322" tIns="45661" rIns="91322" bIns="45661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srgbClr val="FFFFFF"/>
              </a:solidFill>
              <a:latin typeface="Arial Narrow"/>
              <a:ea typeface="文鼎中圓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45661" tIns="45661" rIns="45661" bIns="45661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EAB534A1-6402-488B-A652-E469620D7916}" type="slidenum">
              <a:rPr lang="en-US" altLang="zh-TW" sz="1600" smtClean="0">
                <a:solidFill>
                  <a:srgbClr val="33BD56">
                    <a:shade val="75000"/>
                  </a:srgbClr>
                </a:solidFill>
                <a:latin typeface="Arial Narrow"/>
                <a:ea typeface="文鼎中圓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sz="1600">
              <a:solidFill>
                <a:srgbClr val="33BD56">
                  <a:shade val="75000"/>
                </a:srgbClr>
              </a:solidFill>
              <a:latin typeface="Arial Narrow"/>
              <a:ea typeface="文鼎中圓"/>
            </a:endParaRPr>
          </a:p>
        </p:txBody>
      </p:sp>
    </p:spTree>
    <p:extLst>
      <p:ext uri="{BB962C8B-B14F-4D97-AF65-F5344CB8AC3E}">
        <p14:creationId xmlns:p14="http://schemas.microsoft.com/office/powerpoint/2010/main" val="3791773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1" latinLnBrk="0" hangingPunct="1">
        <a:spcBef>
          <a:spcPct val="0"/>
        </a:spcBef>
        <a:buNone/>
        <a:defRPr kumimoji="0" lang="zh-CN" altLang="en-US" sz="4400" b="0" kern="1200" spc="50" dirty="0">
          <a:ln w="12700">
            <a:noFill/>
            <a:prstDash val="solid"/>
          </a:ln>
          <a:solidFill>
            <a:schemeClr val="accent4"/>
          </a:solidFill>
          <a:effectLst>
            <a:outerShdw blurRad="38100" dist="20320" dir="27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452" indent="-342452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88" indent="-285379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8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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25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32" indent="-228303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9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45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53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60" indent="-228303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126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52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image" Target="../media/image31.png"/><Relationship Id="rId7" Type="http://schemas.openxmlformats.org/officeDocument/2006/relationships/slide" Target="slide66.xml"/><Relationship Id="rId12" Type="http://schemas.openxmlformats.org/officeDocument/2006/relationships/slide" Target="slide15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39.xml"/><Relationship Id="rId5" Type="http://schemas.openxmlformats.org/officeDocument/2006/relationships/slide" Target="slide7.xml"/><Relationship Id="rId10" Type="http://schemas.openxmlformats.org/officeDocument/2006/relationships/slide" Target="slide125.xml"/><Relationship Id="rId4" Type="http://schemas.openxmlformats.org/officeDocument/2006/relationships/slide" Target="slide3.xml"/><Relationship Id="rId9" Type="http://schemas.openxmlformats.org/officeDocument/2006/relationships/slide" Target="slide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88.jpe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12" Type="http://schemas.openxmlformats.org/officeDocument/2006/relationships/image" Target="../media/image87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6.jpeg"/><Relationship Id="rId5" Type="http://schemas.openxmlformats.org/officeDocument/2006/relationships/image" Target="../media/image81.pn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84.png"/><Relationship Id="rId1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81.png"/><Relationship Id="rId4" Type="http://schemas.openxmlformats.org/officeDocument/2006/relationships/hyperlink" Target="%E6%A9%9F%E6%A2%B0%E7%BE%A4.MP4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92.jpeg"/><Relationship Id="rId7" Type="http://schemas.openxmlformats.org/officeDocument/2006/relationships/image" Target="../media/image8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84.png"/><Relationship Id="rId5" Type="http://schemas.openxmlformats.org/officeDocument/2006/relationships/image" Target="../media/image94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93.jpeg"/><Relationship Id="rId9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64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2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28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2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5" y="1814532"/>
            <a:ext cx="54006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3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27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3" y="159069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87941" y="3284984"/>
            <a:ext cx="54006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育達高中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徐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浩峯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5231905" y="4437132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9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最應該探索自我的時間就是在</a:t>
            </a:r>
            <a:r>
              <a:rPr lang="en-US" altLang="zh-TW" sz="2400" dirty="0">
                <a:ea typeface="標楷體" pitchFamily="65" charset="-120"/>
              </a:rPr>
              <a:t>『</a:t>
            </a:r>
            <a:r>
              <a:rPr lang="zh-TW" altLang="en-US" sz="2400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400" dirty="0">
                <a:ea typeface="標楷體" pitchFamily="65" charset="-120"/>
              </a:rPr>
              <a:t>』</a:t>
            </a:r>
            <a:r>
              <a:rPr lang="zh-TW" altLang="en-US" sz="2400" dirty="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30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7" y="476674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50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71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3" y="1844824"/>
          <a:ext cx="10081122" cy="4693920"/>
        </p:xfrm>
        <a:graphic>
          <a:graphicData uri="http://schemas.openxmlformats.org/drawingml/2006/table">
            <a:tbl>
              <a:tblPr/>
              <a:tblGrid>
                <a:gridCol w="1945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6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81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2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5" y="187803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=""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6822" y="4221088"/>
            <a:ext cx="182975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=""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3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不用考托福、雅思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=""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9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=""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=""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2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4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89" y="165260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4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39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52" y="658817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41" y="4205300"/>
            <a:ext cx="9174163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14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565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26" y="847060"/>
            <a:ext cx="7179495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22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085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38" y="-1902"/>
            <a:ext cx="8462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56"/>
            <a:ext cx="7777163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9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26" y="500063"/>
            <a:ext cx="2786063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9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3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11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A38E2E40-32F3-4BBF-A9BC-BC6412A7E4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" y="548680"/>
            <a:ext cx="12188113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26" y="500063"/>
            <a:ext cx="2786063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9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5" y="57149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5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13" y="332656"/>
            <a:ext cx="109728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解讀志願</a:t>
            </a:r>
            <a:r>
              <a:rPr lang="zh-TW" altLang="en-US" b="1" dirty="0" smtClean="0">
                <a:solidFill>
                  <a:srgbClr val="FFFF00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序</a:t>
            </a:r>
            <a:endParaRPr lang="zh-TW" altLang="en-US" dirty="0">
              <a:solidFill>
                <a:srgbClr val="FFFF00"/>
              </a:solidFill>
              <a:effectLst/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3395" y="1340768"/>
            <a:ext cx="9793088" cy="720080"/>
          </a:xfrm>
        </p:spPr>
        <p:txBody>
          <a:bodyPr/>
          <a:lstStyle/>
          <a:p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單科系選填</a:t>
            </a:r>
          </a:p>
          <a:p>
            <a:endParaRPr lang="zh-TW" altLang="en-US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97871"/>
              </p:ext>
            </p:extLst>
          </p:nvPr>
        </p:nvGraphicFramePr>
        <p:xfrm>
          <a:off x="1487493" y="1916848"/>
          <a:ext cx="9313031" cy="32650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</a:tblGrid>
              <a:tr h="12603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志願序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2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3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4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5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7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8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  <a:tr h="20046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學校科系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武陵</a:t>
                      </a:r>
                      <a:endParaRPr lang="en-US" altLang="zh-TW" sz="2400" b="1" dirty="0" smtClean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壢中</a:t>
                      </a:r>
                      <a:endParaRPr lang="en-US" altLang="zh-TW" sz="2400" b="1" dirty="0" smtClean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桃高普通科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陽明普通科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內壢普通科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育達普通科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復旦普 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新興普通科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平鎮普通科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壢商會計科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壢家家政科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啟英普通科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91805"/>
              </p:ext>
            </p:extLst>
          </p:nvPr>
        </p:nvGraphicFramePr>
        <p:xfrm>
          <a:off x="1487493" y="5301209"/>
          <a:ext cx="9313030" cy="8882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716387"/>
                <a:gridCol w="695845"/>
                <a:gridCol w="736928"/>
                <a:gridCol w="716387"/>
              </a:tblGrid>
              <a:tr h="888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得分</a:t>
                      </a:r>
                      <a:endParaRPr lang="zh-TW" altLang="en-US" sz="24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2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3432" y="-99392"/>
            <a:ext cx="103680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effectLst/>
              </a:rPr>
              <a:t>選填</a:t>
            </a:r>
            <a:r>
              <a:rPr lang="zh-TW" altLang="en-US" b="1" dirty="0" smtClean="0">
                <a:solidFill>
                  <a:srgbClr val="FFFF00"/>
                </a:solidFill>
                <a:effectLst/>
              </a:rPr>
              <a:t>志願序提醒</a:t>
            </a:r>
            <a:endParaRPr lang="zh-TW" alt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2631" y="836722"/>
            <a:ext cx="10273141" cy="3240359"/>
          </a:xfrm>
        </p:spPr>
        <p:txBody>
          <a:bodyPr>
            <a:normAutofit/>
          </a:bodyPr>
          <a:lstStyle/>
          <a:p>
            <a:r>
              <a:rPr lang="zh-TW" altLang="en-US" dirty="0"/>
              <a:t>職業類</a:t>
            </a:r>
            <a:r>
              <a:rPr lang="zh-TW" altLang="en-US" dirty="0" smtClean="0"/>
              <a:t>科同一</a:t>
            </a:r>
            <a:r>
              <a:rPr lang="zh-TW" altLang="en-US" dirty="0"/>
              <a:t>職群、連續選填，視為同一志願序計分</a:t>
            </a:r>
            <a:endParaRPr lang="en-US" altLang="zh-TW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016054"/>
              </p:ext>
            </p:extLst>
          </p:nvPr>
        </p:nvGraphicFramePr>
        <p:xfrm>
          <a:off x="1218038" y="1903603"/>
          <a:ext cx="10273133" cy="3309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10073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志願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3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4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5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7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8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  <a:tr h="23023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學校科系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壢商國貿科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壢商商經科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壢家資處科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CCFF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育達資處科</a:t>
                      </a:r>
                      <a:endParaRPr lang="zh-TW" altLang="en-US" sz="2800" b="1" dirty="0">
                        <a:solidFill>
                          <a:srgbClr val="FFCCFF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育達會計科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育達商經科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壽山廣設科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育達多媒體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育達幼保科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育達時尚科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壢家家政科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觀音化工科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04790"/>
              </p:ext>
            </p:extLst>
          </p:nvPr>
        </p:nvGraphicFramePr>
        <p:xfrm>
          <a:off x="1199481" y="5832704"/>
          <a:ext cx="10273133" cy="90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908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得分</a:t>
                      </a:r>
                      <a:endParaRPr lang="zh-TW" altLang="en-US" sz="1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手繪多邊形 10"/>
          <p:cNvSpPr/>
          <p:nvPr/>
        </p:nvSpPr>
        <p:spPr bwMode="auto">
          <a:xfrm>
            <a:off x="2570149" y="5268914"/>
            <a:ext cx="3762203" cy="190622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2" name="手繪多邊形 11"/>
          <p:cNvSpPr/>
          <p:nvPr/>
        </p:nvSpPr>
        <p:spPr bwMode="auto">
          <a:xfrm>
            <a:off x="7132680" y="5233823"/>
            <a:ext cx="929411" cy="140912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3" name="手繪多邊形 12"/>
          <p:cNvSpPr/>
          <p:nvPr/>
        </p:nvSpPr>
        <p:spPr bwMode="auto">
          <a:xfrm>
            <a:off x="8643665" y="5268906"/>
            <a:ext cx="1659648" cy="155545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234095" y="5415608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1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380231" y="5329149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2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256336" y="5343600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3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859254" y="5329149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4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30" name="Rectangle 79"/>
          <p:cNvSpPr>
            <a:spLocks noChangeArrowheads="1"/>
          </p:cNvSpPr>
          <p:nvPr/>
        </p:nvSpPr>
        <p:spPr bwMode="auto">
          <a:xfrm>
            <a:off x="2063553" y="2924961"/>
            <a:ext cx="4704523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1" name="Rectangle 79"/>
          <p:cNvSpPr>
            <a:spLocks noChangeArrowheads="1"/>
          </p:cNvSpPr>
          <p:nvPr/>
        </p:nvSpPr>
        <p:spPr bwMode="auto">
          <a:xfrm>
            <a:off x="6763695" y="2924961"/>
            <a:ext cx="1580407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2" name="Rectangle 79"/>
          <p:cNvSpPr>
            <a:spLocks noChangeArrowheads="1"/>
          </p:cNvSpPr>
          <p:nvPr/>
        </p:nvSpPr>
        <p:spPr bwMode="auto">
          <a:xfrm>
            <a:off x="8344088" y="2924959"/>
            <a:ext cx="2326649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3" name="Rectangle 79"/>
          <p:cNvSpPr>
            <a:spLocks noChangeArrowheads="1"/>
          </p:cNvSpPr>
          <p:nvPr/>
        </p:nvSpPr>
        <p:spPr bwMode="auto">
          <a:xfrm>
            <a:off x="10670740" y="2924959"/>
            <a:ext cx="811357" cy="2253699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84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20" grpId="0"/>
      <p:bldP spid="21" grpId="0"/>
      <p:bldP spid="22" grpId="0"/>
      <p:bldP spid="30" grpId="0" animBg="1"/>
      <p:bldP spid="31" grpId="0" animBg="1"/>
      <p:bldP spid="32" grpId="0" animBg="1"/>
      <p:bldP spid="3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3432" y="-99392"/>
            <a:ext cx="103680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FFFF00"/>
                </a:solidFill>
                <a:effectLst/>
              </a:rPr>
              <a:t>選填</a:t>
            </a:r>
            <a:r>
              <a:rPr lang="zh-TW" altLang="en-US" b="1" dirty="0" smtClean="0">
                <a:solidFill>
                  <a:srgbClr val="FFFF00"/>
                </a:solidFill>
                <a:effectLst/>
              </a:rPr>
              <a:t>志願序提醒</a:t>
            </a:r>
            <a:endParaRPr lang="zh-TW" alt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2631" y="836722"/>
            <a:ext cx="10273141" cy="3240359"/>
          </a:xfrm>
        </p:spPr>
        <p:txBody>
          <a:bodyPr>
            <a:normAutofit/>
          </a:bodyPr>
          <a:lstStyle/>
          <a:p>
            <a:r>
              <a:rPr lang="zh-TW" altLang="en-US" dirty="0"/>
              <a:t>職業類</a:t>
            </a:r>
            <a:r>
              <a:rPr lang="zh-TW" altLang="en-US" dirty="0" smtClean="0"/>
              <a:t>科同一</a:t>
            </a:r>
            <a:r>
              <a:rPr lang="zh-TW" altLang="en-US" dirty="0"/>
              <a:t>職群、連續選填，視為同一志願序計分</a:t>
            </a:r>
            <a:endParaRPr lang="en-US" altLang="zh-TW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80119"/>
              </p:ext>
            </p:extLst>
          </p:nvPr>
        </p:nvGraphicFramePr>
        <p:xfrm>
          <a:off x="1218038" y="1903603"/>
          <a:ext cx="10273133" cy="3309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10073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志願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3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4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5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6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7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8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9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  <a:tr h="23023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學校科系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壢商國貿科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壢商商經科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壢家資處科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育達資訊科</a:t>
                      </a:r>
                      <a:endParaRPr lang="zh-TW" altLang="en-US" sz="2800" b="1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育達會計科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育達商經科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育達廣設科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育達多媒體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育達幼保科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育達時尚科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壢家家政科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觀音化工科</a:t>
                      </a:r>
                      <a:endParaRPr lang="zh-TW" altLang="en-US" sz="2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364134"/>
              </p:ext>
            </p:extLst>
          </p:nvPr>
        </p:nvGraphicFramePr>
        <p:xfrm>
          <a:off x="1199481" y="5832704"/>
          <a:ext cx="10273133" cy="908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  <a:gridCol w="790241"/>
              </a:tblGrid>
              <a:tr h="9086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得分</a:t>
                      </a:r>
                      <a:endParaRPr lang="zh-TW" altLang="en-US" sz="1800" b="1" dirty="0"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>
                          <a:solidFill>
                            <a:schemeClr val="bg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endParaRPr lang="zh-TW" altLang="en-US" sz="3200" b="1" dirty="0">
                        <a:solidFill>
                          <a:schemeClr val="bg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6000" marR="96000" marT="72000" marB="7200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手繪多邊形 10"/>
          <p:cNvSpPr/>
          <p:nvPr/>
        </p:nvSpPr>
        <p:spPr bwMode="auto">
          <a:xfrm>
            <a:off x="2032008" y="5304296"/>
            <a:ext cx="2202096" cy="120165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2" name="手繪多邊形 11"/>
          <p:cNvSpPr/>
          <p:nvPr/>
        </p:nvSpPr>
        <p:spPr bwMode="auto">
          <a:xfrm>
            <a:off x="7132680" y="5233823"/>
            <a:ext cx="929411" cy="140912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3" name="手繪多邊形 12"/>
          <p:cNvSpPr/>
          <p:nvPr/>
        </p:nvSpPr>
        <p:spPr bwMode="auto">
          <a:xfrm>
            <a:off x="8643665" y="5268906"/>
            <a:ext cx="1659648" cy="155545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946399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1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72000" y="5304701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2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56316" y="5329566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3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315200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4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30" name="Rectangle 79"/>
          <p:cNvSpPr>
            <a:spLocks noChangeArrowheads="1"/>
          </p:cNvSpPr>
          <p:nvPr/>
        </p:nvSpPr>
        <p:spPr bwMode="auto">
          <a:xfrm>
            <a:off x="2032007" y="2924961"/>
            <a:ext cx="2352261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1" name="Rectangle 79"/>
          <p:cNvSpPr>
            <a:spLocks noChangeArrowheads="1"/>
          </p:cNvSpPr>
          <p:nvPr/>
        </p:nvSpPr>
        <p:spPr bwMode="auto">
          <a:xfrm>
            <a:off x="6763695" y="2924961"/>
            <a:ext cx="1580407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2" name="Rectangle 79"/>
          <p:cNvSpPr>
            <a:spLocks noChangeArrowheads="1"/>
          </p:cNvSpPr>
          <p:nvPr/>
        </p:nvSpPr>
        <p:spPr bwMode="auto">
          <a:xfrm>
            <a:off x="8344088" y="2924959"/>
            <a:ext cx="2326649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33" name="Rectangle 79"/>
          <p:cNvSpPr>
            <a:spLocks noChangeArrowheads="1"/>
          </p:cNvSpPr>
          <p:nvPr/>
        </p:nvSpPr>
        <p:spPr bwMode="auto">
          <a:xfrm>
            <a:off x="10670740" y="2924959"/>
            <a:ext cx="811357" cy="2253699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17" name="Rectangle 79"/>
          <p:cNvSpPr>
            <a:spLocks noChangeArrowheads="1"/>
          </p:cNvSpPr>
          <p:nvPr/>
        </p:nvSpPr>
        <p:spPr bwMode="auto">
          <a:xfrm>
            <a:off x="5183289" y="2924961"/>
            <a:ext cx="1580407" cy="2253697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18" name="手繪多邊形 17"/>
          <p:cNvSpPr/>
          <p:nvPr/>
        </p:nvSpPr>
        <p:spPr bwMode="auto">
          <a:xfrm>
            <a:off x="5384800" y="5268907"/>
            <a:ext cx="1219200" cy="105836"/>
          </a:xfrm>
          <a:custGeom>
            <a:avLst/>
            <a:gdLst>
              <a:gd name="connsiteX0" fmla="*/ 0 w 521971"/>
              <a:gd name="connsiteY0" fmla="*/ 26803 h 190622"/>
              <a:gd name="connsiteX1" fmla="*/ 286603 w 521971"/>
              <a:gd name="connsiteY1" fmla="*/ 190577 h 190622"/>
              <a:gd name="connsiteX2" fmla="*/ 504968 w 521971"/>
              <a:gd name="connsiteY2" fmla="*/ 13156 h 190622"/>
              <a:gd name="connsiteX3" fmla="*/ 491320 w 521971"/>
              <a:gd name="connsiteY3" fmla="*/ 26803 h 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971" h="190622">
                <a:moveTo>
                  <a:pt x="0" y="26803"/>
                </a:moveTo>
                <a:cubicBezTo>
                  <a:pt x="101221" y="109827"/>
                  <a:pt x="202442" y="192852"/>
                  <a:pt x="286603" y="190577"/>
                </a:cubicBezTo>
                <a:cubicBezTo>
                  <a:pt x="370764" y="188302"/>
                  <a:pt x="470849" y="40452"/>
                  <a:pt x="504968" y="13156"/>
                </a:cubicBezTo>
                <a:cubicBezTo>
                  <a:pt x="539087" y="-14140"/>
                  <a:pt x="515203" y="6331"/>
                  <a:pt x="491320" y="26803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kumimoji="0" lang="zh-TW" altLang="en-US" sz="1800">
              <a:solidFill>
                <a:prstClr val="white"/>
              </a:solidFill>
              <a:latin typeface="Arial" charset="0"/>
              <a:ea typeface="文鼎中圓"/>
            </a:endParaRPr>
          </a:p>
        </p:txBody>
      </p:sp>
      <p:sp>
        <p:nvSpPr>
          <p:cNvPr id="19" name="Rectangle 79"/>
          <p:cNvSpPr>
            <a:spLocks noChangeArrowheads="1"/>
          </p:cNvSpPr>
          <p:nvPr/>
        </p:nvSpPr>
        <p:spPr bwMode="auto">
          <a:xfrm>
            <a:off x="4415815" y="2924957"/>
            <a:ext cx="767453" cy="2253699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22" tIns="45661" rIns="91322" bIns="45661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</a:pPr>
            <a:endParaRPr lang="zh-TW" altLang="en-US" sz="1800">
              <a:solidFill>
                <a:prstClr val="white"/>
              </a:solidFill>
              <a:ea typeface="標楷體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290251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5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0859254" y="5334015"/>
            <a:ext cx="325492" cy="461546"/>
          </a:xfrm>
          <a:prstGeom prst="rect">
            <a:avLst/>
          </a:prstGeom>
          <a:noFill/>
        </p:spPr>
        <p:txBody>
          <a:bodyPr wrap="none" lIns="91322" tIns="45661" rIns="91322" bIns="45661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400" b="1" dirty="0">
                <a:solidFill>
                  <a:srgbClr val="FFFF00"/>
                </a:solidFill>
                <a:latin typeface="Arial Narrow"/>
                <a:ea typeface="文鼎中圓"/>
              </a:rPr>
              <a:t>6</a:t>
            </a:r>
            <a:endParaRPr kumimoji="0" lang="zh-TW" altLang="en-US" sz="2400" b="1" dirty="0">
              <a:solidFill>
                <a:srgbClr val="FFFF00"/>
              </a:solidFill>
              <a:latin typeface="Arial Narrow"/>
              <a:ea typeface="文鼎中圓"/>
            </a:endParaRPr>
          </a:p>
        </p:txBody>
      </p:sp>
    </p:spTree>
    <p:extLst>
      <p:ext uri="{BB962C8B-B14F-4D97-AF65-F5344CB8AC3E}">
        <p14:creationId xmlns:p14="http://schemas.microsoft.com/office/powerpoint/2010/main" val="21789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20" grpId="0"/>
      <p:bldP spid="21" grpId="0"/>
      <p:bldP spid="22" grpId="0"/>
      <p:bldP spid="30" grpId="0" animBg="1"/>
      <p:bldP spid="31" grpId="0" animBg="1"/>
      <p:bldP spid="32" grpId="0" animBg="1"/>
      <p:bldP spid="33" grpId="0" animBg="1"/>
      <p:bldP spid="17" grpId="0" animBg="1"/>
      <p:bldP spid="18" grpId="0" animBg="1"/>
      <p:bldP spid="19" grpId="0" animBg="1"/>
      <p:bldP spid="23" grpId="0"/>
      <p:bldP spid="2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8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57" y="3717032"/>
          <a:ext cx="10009114" cy="2808312"/>
        </p:xfrm>
        <a:graphic>
          <a:graphicData uri="http://schemas.openxmlformats.org/drawingml/2006/table">
            <a:tbl>
              <a:tblPr/>
              <a:tblGrid>
                <a:gridCol w="1422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90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527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6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1" y="635637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115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9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7" y="4783137"/>
          <a:ext cx="8856986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417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263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11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9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5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1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6" y="580550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3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5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=""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51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91" y="1943109"/>
            <a:ext cx="611981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96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3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5" y="6100774"/>
            <a:ext cx="4824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53" y="5661034"/>
            <a:ext cx="1081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91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2" y="3141666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4" y="1146178"/>
            <a:ext cx="9212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4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899685" y="4540252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5857" y="4554538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3460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153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4385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153" y="4557713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26" y="500063"/>
            <a:ext cx="2786063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9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5" y="57149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4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26" y="4000500"/>
            <a:ext cx="2786063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90" y="385764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3" y="407194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62"/>
            <a:ext cx="6624637" cy="1325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5" y="571498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47"/>
            <a:ext cx="9438952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3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65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706" y="3891839"/>
            <a:ext cx="3500463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25" y="4749102"/>
            <a:ext cx="8750207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498"/>
            <a:ext cx="3500463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67" y="206085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12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9D9E1994-06F7-4CE7-8AC6-7D69A857B2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2068"/>
            <a:ext cx="12192000" cy="6336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0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498"/>
            <a:ext cx="3214711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1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498"/>
            <a:ext cx="3214711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9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7" y="464345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065" y="4643459"/>
            <a:ext cx="2000251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275" y="4608513"/>
            <a:ext cx="2038351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9" y="463552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3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6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706" y="571501"/>
            <a:ext cx="3214711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2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5"/>
            <a:ext cx="1656903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13" y="271763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92" y="1739101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44" y="836622"/>
          <a:ext cx="8983663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7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7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1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7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22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9" y="2500317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32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9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51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1" y="1932245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7" y="5876925"/>
          <a:ext cx="6108700" cy="952500"/>
        </p:xfrm>
        <a:graphic>
          <a:graphicData uri="http://schemas.openxmlformats.org/drawingml/2006/table">
            <a:tbl>
              <a:tblPr/>
              <a:tblGrid>
                <a:gridCol w="8121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28" y="1049338"/>
          <a:ext cx="6267450" cy="952500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7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39" y="244159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752" y="244159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63" y="2449513"/>
            <a:ext cx="771527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3" y="2793419"/>
              <a:ext cx="523269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7" y="498874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41"/>
            <a:ext cx="52322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27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65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302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26" y="404813"/>
            <a:ext cx="8424863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4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5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5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49" y="549296"/>
            <a:ext cx="8135939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72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4F9B34-0AB6-4E66-896F-9FA74E9A5D9F}" type="slidenum">
              <a:rPr lang="en-US" altLang="zh-TW" smtClean="0">
                <a:ea typeface="新細明體" charset="-120"/>
              </a:rPr>
              <a:pPr/>
              <a:t>13</a:t>
            </a:fld>
            <a:endParaRPr lang="en-US" altLang="zh-TW">
              <a:ea typeface="新細明體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213881C4-512D-4420-BE67-25D8BB644A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792"/>
            <a:ext cx="12192000" cy="6425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0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91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08000" y="533400"/>
            <a:ext cx="11379200" cy="3886200"/>
          </a:xfrm>
        </p:spPr>
        <p:txBody>
          <a:bodyPr/>
          <a:lstStyle/>
          <a:p>
            <a:pPr algn="l"/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教育部數據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顯示</a:t>
            </a:r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，全台灣已經連續兩年大學生休退學人數超過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九萬。平均</a:t>
            </a:r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４個大學生，就有１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人考慮休退學。原因</a:t>
            </a:r>
            <a:r>
              <a:rPr lang="zh-TW" altLang="en-US" sz="40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大多都是「志趣不合</a:t>
            </a:r>
            <a:r>
              <a:rPr lang="zh-TW" altLang="en-US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」！</a:t>
            </a:r>
            <a:r>
              <a:rPr lang="en-US" altLang="zh-TW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lang="en-US" altLang="zh-TW" sz="4000" b="1" dirty="0" smtClean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lang="zh-TW" altLang="en-US" sz="4000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葉</a:t>
            </a:r>
            <a:r>
              <a:rPr lang="zh-TW" altLang="en-US" sz="4000" b="1" dirty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丙成：人生不是贏在十八歲就好</a:t>
            </a: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609600" y="4572000"/>
            <a:ext cx="8534400" cy="1219200"/>
          </a:xfrm>
        </p:spPr>
        <p:txBody>
          <a:bodyPr/>
          <a:lstStyle/>
          <a:p>
            <a:pPr algn="l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天下</a:t>
            </a:r>
            <a:r>
              <a:rPr lang="zh-TW" altLang="en-US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雜誌 網摘精選  葉丙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成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天下</a:t>
            </a:r>
            <a:r>
              <a:rPr lang="zh-TW" altLang="en-US" b="1" dirty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部落</a:t>
            </a:r>
            <a:r>
              <a:rPr lang="zh-TW" altLang="en-US" b="1" dirty="0" smtClean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格  </a:t>
            </a:r>
            <a:r>
              <a:rPr lang="en-US" altLang="zh-TW" b="1" dirty="0" smtClean="0">
                <a:solidFill>
                  <a:schemeClr val="bg1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2019-06-04</a:t>
            </a:r>
            <a:endParaRPr lang="en-US" altLang="zh-TW" b="1" dirty="0">
              <a:solidFill>
                <a:schemeClr val="bg1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l"/>
            <a:endParaRPr lang="zh-TW" altLang="en-US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1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744" y="808997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2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" y="4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2" y="371635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509"/>
            <a:ext cx="5329239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5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=""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7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6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=""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=""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=""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=""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=""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5" y="5157809"/>
            <a:ext cx="1289051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35" y="1507115"/>
            <a:ext cx="10339615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91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14" y="2228858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83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13" y="5065734"/>
            <a:ext cx="8718551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7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9048" y="1371615"/>
            <a:ext cx="4876800" cy="4843462"/>
          </a:xfrm>
        </p:spPr>
        <p:txBody>
          <a:bodyPr/>
          <a:lstStyle/>
          <a:p>
            <a:r>
              <a:rPr lang="zh-TW" altLang="en-US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最新的世界人才評比，台灣排名第</a:t>
            </a:r>
            <a:r>
              <a:rPr lang="en-US" altLang="zh-TW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27</a:t>
            </a:r>
            <a:r>
              <a:rPr lang="zh-TW" altLang="en-US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名，是史上最差，在亞洲地區還不如香港、新加坡和馬來西亞，產業界就點名台灣</a:t>
            </a:r>
            <a:r>
              <a:rPr lang="zh-TW" altLang="en-US" sz="2800" b="1" dirty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通才太多、專才太少，學用落差大</a:t>
            </a:r>
            <a:r>
              <a:rPr lang="zh-TW" altLang="en-US" sz="2800" b="1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，這對投資環境和薪資都不利。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04805" y="76200"/>
            <a:ext cx="10769600" cy="1295400"/>
          </a:xfrm>
        </p:spPr>
        <p:txBody>
          <a:bodyPr>
            <a:normAutofit/>
          </a:bodyPr>
          <a:lstStyle/>
          <a:p>
            <a:pPr algn="r"/>
            <a:r>
              <a:rPr lang="zh-TW" altLang="en-US" dirty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世界人才評比！台灣排</a:t>
            </a:r>
            <a:r>
              <a:rPr lang="en-US" altLang="zh-TW" dirty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27</a:t>
            </a:r>
            <a:r>
              <a:rPr lang="zh-TW" altLang="en-US" dirty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名史上最</a:t>
            </a:r>
            <a:r>
              <a:rPr lang="zh-TW" altLang="en-US" dirty="0" smtClean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差</a:t>
            </a:r>
            <a:r>
              <a:rPr lang="en-US" altLang="zh-TW" dirty="0" smtClean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lang="en-US" altLang="zh-TW" dirty="0" smtClean="0"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lang="zh-TW" altLang="en-US" sz="3100" dirty="0" smtClean="0">
                <a:solidFill>
                  <a:srgbClr val="0000FF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 </a:t>
            </a:r>
            <a:r>
              <a:rPr lang="zh-TW" altLang="en-US" sz="3100" dirty="0">
                <a:solidFill>
                  <a:srgbClr val="0000FF"/>
                </a:solidFill>
                <a:effectLst/>
                <a:latin typeface="文鼎中圓" panose="020B0609010101010101" pitchFamily="49" charset="-120"/>
                <a:ea typeface="文鼎中圓" panose="020B0609010101010101" pitchFamily="49" charset="-120"/>
              </a:rPr>
              <a:t>東森新聞</a:t>
            </a:r>
            <a:endParaRPr lang="zh-TW" altLang="en-US" sz="4400" dirty="0">
              <a:effectLst/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27829-E68A-4B2E-98AB-7B7B226508EB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524035"/>
            <a:ext cx="7331549" cy="3497969"/>
          </a:xfrm>
          <a:prstGeom prst="rect">
            <a:avLst/>
          </a:prstGeom>
        </p:spPr>
      </p:pic>
      <p:sp>
        <p:nvSpPr>
          <p:cNvPr id="6" name="內容版面配置區 1"/>
          <p:cNvSpPr txBox="1">
            <a:spLocks/>
          </p:cNvSpPr>
          <p:nvPr/>
        </p:nvSpPr>
        <p:spPr bwMode="auto">
          <a:xfrm>
            <a:off x="5002924" y="5325333"/>
            <a:ext cx="7213600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7" tIns="45636" rIns="91267" bIns="45636" numCol="1" anchor="t" anchorCtr="0" compatLnSpc="1">
            <a:prstTxWarp prst="textNoShape">
              <a:avLst/>
            </a:prstTxWarp>
          </a:bodyPr>
          <a:lstStyle>
            <a:lvl1pPr marL="363538" indent="-2540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indent="-227013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227013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413" indent="-227013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227013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240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701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165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627" indent="-228463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398" indent="0">
              <a:buClr>
                <a:srgbClr val="2DA2BF"/>
              </a:buClr>
              <a:buFont typeface="Wingdings 3" pitchFamily="18" charset="2"/>
              <a:buNone/>
            </a:pPr>
            <a:r>
              <a:rPr kumimoji="0" lang="zh-TW" altLang="en-US" sz="2800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▲畢業後學以致用的人只有</a:t>
            </a:r>
            <a:r>
              <a:rPr kumimoji="0" lang="en-US" altLang="zh-TW" sz="2800" dirty="0">
                <a:solidFill>
                  <a:srgbClr val="0000FF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57%</a:t>
            </a:r>
            <a:endParaRPr kumimoji="0" lang="zh-TW" altLang="en-US" sz="2800" dirty="0">
              <a:solidFill>
                <a:srgbClr val="0000FF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595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5" y="147708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09" y="4113920"/>
            <a:ext cx="8302795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6648">
            <a:off x="8209524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魚爬樹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36" y="916649"/>
            <a:ext cx="10561173" cy="54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470407" y="134470"/>
            <a:ext cx="10871200" cy="990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</a:rPr>
              <a:t>公平的</a:t>
            </a:r>
            <a:r>
              <a:rPr lang="zh-TW" altLang="en-US" sz="4000" b="1" dirty="0" smtClean="0">
                <a:solidFill>
                  <a:srgbClr val="C00000"/>
                </a:solidFill>
              </a:rPr>
              <a:t>競賽</a:t>
            </a:r>
            <a:r>
              <a:rPr lang="en-US" altLang="zh-TW" sz="4000" b="1" dirty="0">
                <a:solidFill>
                  <a:srgbClr val="C00000"/>
                </a:solidFill>
              </a:rPr>
              <a:t>?</a:t>
            </a:r>
            <a:endParaRPr lang="zh-TW" altLang="en-US" sz="4000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B3F20-FB1B-4C54-A013-8CC21B0BE63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3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5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50184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392550" y="1484784"/>
            <a:ext cx="2919487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50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5" y="692696"/>
            <a:ext cx="863507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69" y="644947"/>
            <a:ext cx="2735983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Capture_2015_12_04_18_27_11_9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1" y="14084"/>
            <a:ext cx="10154843" cy="67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49" name="文字方塊 1"/>
          <p:cNvSpPr txBox="1">
            <a:spLocks noChangeArrowheads="1"/>
          </p:cNvSpPr>
          <p:nvPr/>
        </p:nvSpPr>
        <p:spPr bwMode="auto">
          <a:xfrm>
            <a:off x="8616293" y="6476999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104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02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73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47328" y="6453411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9736" y="-32652"/>
            <a:ext cx="8064896" cy="6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191344" y="3573016"/>
            <a:ext cx="34563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400" dirty="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8112224" y="1125559"/>
            <a:ext cx="3528392" cy="50326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2783632" y="692707"/>
            <a:ext cx="84582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北科附工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76401" y="1600197"/>
          <a:ext cx="9172130" cy="464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938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38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6724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班級</a:t>
                      </a:r>
                    </a:p>
                  </a:txBody>
                  <a:tcPr marL="2857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考生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571500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錄取系科</a:t>
                      </a:r>
                    </a:p>
                  </a:txBody>
                  <a:tcPr marL="4762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入學管道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廖筱君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繁星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康家瑜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陳彥君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陳惠齡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024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畜保三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詹榞峻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陳易廷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0206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個報生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陳宣伯</a:t>
                      </a:r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獸醫學系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推甄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 bwMode="auto">
          <a:xfrm>
            <a:off x="1722486" y="2895600"/>
            <a:ext cx="9054047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322" tIns="45661" rIns="91322" bIns="45661" numCol="1" rtlCol="0" anchor="t" anchorCtr="0" compatLnSpc="1">
            <a:prstTxWarp prst="textNoShape">
              <a:avLst/>
            </a:prstTxWarp>
          </a:bodyPr>
          <a:lstStyle/>
          <a:p>
            <a:pPr defTabSz="913214"/>
            <a:endParaRPr lang="zh-TW" altLang="en-US" sz="320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F3D0905E-1464-4BE1-A63A-611715BA3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854931"/>
              </p:ext>
            </p:extLst>
          </p:nvPr>
        </p:nvGraphicFramePr>
        <p:xfrm>
          <a:off x="1235470" y="2024844"/>
          <a:ext cx="9721081" cy="347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692">
                  <a:extLst>
                    <a:ext uri="{9D8B030D-6E8A-4147-A177-3AD203B41FA5}">
                      <a16:colId xmlns="" xmlns:a16="http://schemas.microsoft.com/office/drawing/2014/main" val="3050056533"/>
                    </a:ext>
                  </a:extLst>
                </a:gridCol>
                <a:gridCol w="1682853">
                  <a:extLst>
                    <a:ext uri="{9D8B030D-6E8A-4147-A177-3AD203B41FA5}">
                      <a16:colId xmlns="" xmlns:a16="http://schemas.microsoft.com/office/drawing/2014/main" val="3530097841"/>
                    </a:ext>
                  </a:extLst>
                </a:gridCol>
                <a:gridCol w="3589323">
                  <a:extLst>
                    <a:ext uri="{9D8B030D-6E8A-4147-A177-3AD203B41FA5}">
                      <a16:colId xmlns="" xmlns:a16="http://schemas.microsoft.com/office/drawing/2014/main" val="3797043955"/>
                    </a:ext>
                  </a:extLst>
                </a:gridCol>
                <a:gridCol w="2617213">
                  <a:extLst>
                    <a:ext uri="{9D8B030D-6E8A-4147-A177-3AD203B41FA5}">
                      <a16:colId xmlns="" xmlns:a16="http://schemas.microsoft.com/office/drawing/2014/main" val="3474284668"/>
                    </a:ext>
                  </a:extLst>
                </a:gridCol>
              </a:tblGrid>
              <a:tr h="840570"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畢業國中</a:t>
                      </a:r>
                    </a:p>
                  </a:txBody>
                  <a:tcPr marL="2857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學生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高中錄取學校與科系</a:t>
                      </a:r>
                    </a:p>
                  </a:txBody>
                  <a:tcPr marL="571500" marR="6351" marT="635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</a:p>
                  </a:txBody>
                  <a:tcPr marL="4762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3175634599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過嶺國中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江雨臻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u="none" strike="noStrike" dirty="0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私立育達高中日文科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國立雲林科技大學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755110564"/>
                  </a:ext>
                </a:extLst>
              </a:tr>
              <a:tr h="584610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仁和國中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王恩芸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私立育達高中餐飲科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2588866212"/>
                  </a:ext>
                </a:extLst>
              </a:tr>
              <a:tr h="79852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龍興國中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鍾毓翎</a:t>
                      </a: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私立育達高中廣設科</a:t>
                      </a:r>
                      <a:endParaRPr kumimoji="0" lang="zh-TW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文鼎中圓" panose="020B0609010101010101" pitchFamily="49" charset="-120"/>
                        <a:ea typeface="文鼎中圓" panose="020B0609010101010101" pitchFamily="49" charset="-120"/>
                        <a:cs typeface="+mn-cs"/>
                      </a:endParaRPr>
                    </a:p>
                  </a:txBody>
                  <a:tcPr marL="6351" marR="6351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國立台灣科技大學</a:t>
                      </a:r>
                      <a:r>
                        <a:rPr lang="zh-TW" alt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  <a:cs typeface="+mn-cs"/>
                        </a:rPr>
                        <a:t>設計系工業設計組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  <a:p>
                      <a:pPr algn="ctr" fontAlgn="t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清華大學藝術與設計學系設計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組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6351" marR="6351" marT="6350" marB="0" anchor="ctr"/>
                </a:tc>
                <a:extLst>
                  <a:ext uri="{0D108BD9-81ED-4DB2-BD59-A6C34878D82A}">
                    <a16:rowId xmlns="" xmlns:a16="http://schemas.microsoft.com/office/drawing/2014/main" val="1612208110"/>
                  </a:ext>
                </a:extLst>
              </a:tr>
            </a:tbl>
          </a:graphicData>
        </a:graphic>
      </p:graphicFrame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9DB13C46-ABFC-4FF8-9B12-EF7ABF4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951310"/>
            <a:ext cx="7200800" cy="6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91322" tIns="45661" rIns="91322" bIns="4566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育達高中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年度畢業生升學榜單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4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如果是你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(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妳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)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？</a:t>
            </a:r>
          </a:p>
        </p:txBody>
      </p:sp>
      <p:sp>
        <p:nvSpPr>
          <p:cNvPr id="5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xfrm>
            <a:off x="9347200" y="614207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FF6FCE-AFCE-4C55-8AEB-C1AC8B23F3E2}" type="slidenum">
              <a:rPr lang="zh-TW" altLang="en-US" smtClean="0">
                <a:solidFill>
                  <a:srgbClr val="898989"/>
                </a:solidFill>
              </a:rPr>
              <a:pPr/>
              <a:t>23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cxnSp>
        <p:nvCxnSpPr>
          <p:cNvPr id="51" name="直線接點 50"/>
          <p:cNvCxnSpPr/>
          <p:nvPr/>
        </p:nvCxnSpPr>
        <p:spPr>
          <a:xfrm>
            <a:off x="0" y="2840046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0" y="4733934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標題 1"/>
          <p:cNvSpPr txBox="1">
            <a:spLocks/>
          </p:cNvSpPr>
          <p:nvPr/>
        </p:nvSpPr>
        <p:spPr bwMode="auto">
          <a:xfrm>
            <a:off x="336864" y="1677200"/>
            <a:ext cx="4064000" cy="16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過嶺國中江雨</a:t>
            </a: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臻</a:t>
            </a:r>
            <a:endParaRPr kumimoji="0" lang="en-US" altLang="zh-TW" sz="2400" b="1" dirty="0" smtClean="0">
              <a:solidFill>
                <a:srgbClr val="D60093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國中會考</a:t>
            </a:r>
            <a:r>
              <a:rPr kumimoji="0" lang="en-US" altLang="zh-TW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5A</a:t>
            </a:r>
            <a: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kumimoji="0" lang="zh-TW" altLang="en-US" sz="2400" b="1" dirty="0" smtClean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選育達日文科</a:t>
            </a:r>
            <a:endParaRPr kumimoji="0" lang="zh-TW" altLang="en-US" sz="2400" b="1" dirty="0">
              <a:solidFill>
                <a:srgbClr val="00B05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pic>
        <p:nvPicPr>
          <p:cNvPr id="54" name="圖片 5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91" y="2992905"/>
            <a:ext cx="3387852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圖片 5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087" y="1326128"/>
            <a:ext cx="2920196" cy="3027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圖片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16" y="2807169"/>
            <a:ext cx="3149601" cy="3277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標題 1"/>
          <p:cNvSpPr txBox="1">
            <a:spLocks/>
          </p:cNvSpPr>
          <p:nvPr/>
        </p:nvSpPr>
        <p:spPr bwMode="auto">
          <a:xfrm>
            <a:off x="3971183" y="4445928"/>
            <a:ext cx="4064000" cy="16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仁和國中</a:t>
            </a: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王恩芸</a:t>
            </a:r>
            <a:endParaRPr kumimoji="0" lang="en-US" altLang="zh-TW" sz="2400" b="1" dirty="0" smtClean="0">
              <a:solidFill>
                <a:srgbClr val="D60093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國中會考</a:t>
            </a:r>
            <a:r>
              <a:rPr kumimoji="0" lang="en-US" altLang="zh-TW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5A</a:t>
            </a:r>
            <a: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kumimoji="0" lang="zh-TW" altLang="en-US" sz="2400" b="1" dirty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選育</a:t>
            </a:r>
            <a:r>
              <a:rPr kumimoji="0" lang="zh-TW" altLang="en-US" sz="2400" b="1" dirty="0" smtClean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達餐飲科</a:t>
            </a:r>
            <a:endParaRPr kumimoji="0" lang="zh-TW" altLang="en-US" sz="2400" b="1" dirty="0">
              <a:solidFill>
                <a:srgbClr val="00B05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58" name="標題 1"/>
          <p:cNvSpPr txBox="1">
            <a:spLocks/>
          </p:cNvSpPr>
          <p:nvPr/>
        </p:nvSpPr>
        <p:spPr bwMode="auto">
          <a:xfrm>
            <a:off x="7366000" y="1662171"/>
            <a:ext cx="4064000" cy="16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龍興國中鍾毓</a:t>
            </a: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翎</a:t>
            </a:r>
            <a:endParaRPr kumimoji="0" lang="en-US" altLang="zh-TW" sz="2400" b="1" dirty="0" smtClean="0">
              <a:solidFill>
                <a:srgbClr val="D60093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kumimoji="0" lang="zh-TW" altLang="en-US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國中會考</a:t>
            </a:r>
            <a:r>
              <a:rPr kumimoji="0" lang="en-US" altLang="zh-TW" sz="2400" b="1" dirty="0" smtClean="0">
                <a:solidFill>
                  <a:srgbClr val="D60093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5A</a:t>
            </a:r>
            <a: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/>
            </a:r>
            <a:br>
              <a:rPr kumimoji="0" lang="en-US" altLang="zh-TW" sz="2400" b="1" dirty="0">
                <a:solidFill>
                  <a:srgbClr val="0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</a:br>
            <a:r>
              <a:rPr kumimoji="0" lang="zh-TW" altLang="en-US" sz="2400" b="1" dirty="0" smtClean="0">
                <a:solidFill>
                  <a:srgbClr val="00B05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選育達廣設科</a:t>
            </a:r>
            <a:endParaRPr kumimoji="0" lang="zh-TW" altLang="en-US" sz="2400" b="1" dirty="0">
              <a:solidFill>
                <a:srgbClr val="00B05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75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09600" y="274638"/>
            <a:ext cx="10972800" cy="7060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如果是你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(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妳</a:t>
            </a:r>
            <a:r>
              <a:rPr kumimoji="0" lang="en-US" altLang="zh-TW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)</a:t>
            </a:r>
            <a:r>
              <a:rPr kumimoji="0" lang="zh-TW" altLang="en-US" sz="4000" b="1" dirty="0">
                <a:solidFill>
                  <a:srgbClr val="F79646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？</a:t>
            </a:r>
          </a:p>
        </p:txBody>
      </p:sp>
      <p:sp>
        <p:nvSpPr>
          <p:cNvPr id="50" name="投影片編號版面配置區 1"/>
          <p:cNvSpPr>
            <a:spLocks noGrp="1"/>
          </p:cNvSpPr>
          <p:nvPr>
            <p:ph type="sldNum" sz="quarter" idx="10"/>
          </p:nvPr>
        </p:nvSpPr>
        <p:spPr bwMode="auto">
          <a:xfrm>
            <a:off x="9347200" y="614207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FF6FCE-AFCE-4C55-8AEB-C1AC8B23F3E2}" type="slidenum">
              <a:rPr lang="zh-TW" altLang="en-US" smtClean="0">
                <a:solidFill>
                  <a:srgbClr val="898989"/>
                </a:solidFill>
              </a:rPr>
              <a:pPr/>
              <a:t>24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cxnSp>
        <p:nvCxnSpPr>
          <p:cNvPr id="51" name="直線接點 50"/>
          <p:cNvCxnSpPr/>
          <p:nvPr/>
        </p:nvCxnSpPr>
        <p:spPr>
          <a:xfrm>
            <a:off x="0" y="2840046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0" y="4733934"/>
            <a:ext cx="12192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1" y="1143000"/>
            <a:ext cx="3365275" cy="32696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193" y="2777858"/>
            <a:ext cx="3029619" cy="35552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15" y="1164265"/>
            <a:ext cx="3089047" cy="36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3" y="6498097"/>
            <a:ext cx="10121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824" y="692645"/>
            <a:ext cx="9619680" cy="58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159896" y="4869180"/>
            <a:ext cx="5472608" cy="16289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127451" y="1772836"/>
            <a:ext cx="4247828" cy="71955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609600" y="116638"/>
            <a:ext cx="10972800" cy="706090"/>
          </a:xfrm>
          <a:prstGeom prst="rect">
            <a:avLst/>
          </a:prstGeom>
        </p:spPr>
        <p:txBody>
          <a:bodyPr lIns="91329" tIns="45665" rIns="91329" bIns="4566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zh-TW" altLang="en-US" sz="3700" b="1" dirty="0">
                <a:solidFill>
                  <a:srgbClr val="FA8D3D">
                    <a:lumMod val="50000"/>
                  </a:srgbClr>
                </a:solidFill>
                <a:effectLst>
                  <a:outerShdw blurRad="50800" dist="38100" dir="2700000" algn="tl" rotWithShape="0">
                    <a:prstClr val="white">
                      <a:lumMod val="75000"/>
                      <a:alpha val="40000"/>
                    </a:prstClr>
                  </a:outerShdw>
                </a:effectLst>
                <a:cs typeface="Segoe UI" pitchFamily="34" charset="0"/>
              </a:rPr>
              <a:t>高職三年前低分入學，三年後一鳴驚人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460191"/>
              </p:ext>
            </p:extLst>
          </p:nvPr>
        </p:nvGraphicFramePr>
        <p:xfrm>
          <a:off x="431377" y="764710"/>
          <a:ext cx="11151031" cy="596074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29417"/>
                <a:gridCol w="970592"/>
                <a:gridCol w="1229417"/>
                <a:gridCol w="2954916"/>
                <a:gridCol w="3537272"/>
                <a:gridCol w="1229417"/>
              </a:tblGrid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科系名稱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姓名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錄取管道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錄取學校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錄取科系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會考總分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普通科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吳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鴻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特殊選才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國立中正大學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歷史學系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普通科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方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慈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大學繁星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國立東華大學 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財務金融學系 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資訊科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廖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樺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四技聯登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國立宜蘭大學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電子工程學系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資處科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安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諭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大學申請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國立東華大學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中國語文學系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流通科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蕭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瑜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運動績優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國立暨南國際大學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公共行政與政策學系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幼保科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林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獨立招生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國立暨南國際大學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原住民文化產業與社會工作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綜高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徐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玟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技優保送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國立臺北科技大學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互動設計系視覺傳達設計組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餐飲科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邱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彰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技優甄審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國立高雄餐旅大學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中餐廚藝系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會計科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黃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茹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特教管道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應用日語系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廣設科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李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斐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國立臺中科技大學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多媒體設計系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資處科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吳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齡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行銷與流通管理系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幼保科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呂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竺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四技聯登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應用外語系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應日科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楊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如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國立臺中科技大學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應用日語系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資訊科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儒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國立高雄科技大學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資訊管理系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18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幼保科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陳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琪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四技聯登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國立臺中科技大學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護理系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幼保科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許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宜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國立臺中科技大學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老人服務事業管理系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16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幼保科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黃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珊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國立屏東科技大學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社會工作系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14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幼保科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黃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珊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四技聯登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國立臺北護理健康大學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嬰幼兒保育系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14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綜高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莊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辰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獨立招生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國立體育大學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技擊運動學系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14</a:t>
                      </a:r>
                      <a:endParaRPr lang="en-US" altLang="zh-TW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  <a:tr h="28146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資訊科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高</a:t>
                      </a:r>
                      <a:r>
                        <a:rPr lang="en-US" altLang="zh-TW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O</a:t>
                      </a:r>
                      <a:r>
                        <a:rPr lang="zh-TW" altLang="en-US" sz="18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詠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四技甄選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國立澎湖科技大學</a:t>
                      </a:r>
                      <a:endParaRPr lang="zh-TW" altLang="en-US" sz="1800" b="1" i="0" u="none" strike="noStrike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電信工程系</a:t>
                      </a:r>
                      <a:endParaRPr lang="zh-TW" alt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u="none" strike="noStrike" dirty="0">
                          <a:solidFill>
                            <a:srgbClr val="0000FF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14</a:t>
                      </a:r>
                      <a:endParaRPr lang="en-US" altLang="zh-TW" sz="1800" b="1" i="0" u="none" strike="noStrike" dirty="0">
                        <a:solidFill>
                          <a:srgbClr val="0000FF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422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1" y="912815"/>
            <a:ext cx="4641851" cy="3635454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91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7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28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47" y="-53004"/>
            <a:ext cx="6133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9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28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50" y="1053505"/>
            <a:ext cx="5148263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</a:t>
            </a:r>
            <a:r>
              <a:rPr kumimoji="0" lang="zh-TW" altLang="en-US" dirty="0" smtClean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70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發展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紀錄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" y="1083696"/>
            <a:ext cx="5040363" cy="5774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6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2" y="276766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3" y="586468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5" y="968380"/>
          <a:ext cx="9576620" cy="5818189"/>
        </p:xfrm>
        <a:graphic>
          <a:graphicData uri="http://schemas.openxmlformats.org/drawingml/2006/table">
            <a:tbl>
              <a:tblPr/>
              <a:tblGrid>
                <a:gridCol w="1621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7070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7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發展</a:t>
            </a:r>
            <a:r>
              <a:rPr lang="zh-TW" altLang="en-US" b="1" dirty="0" smtClean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紀錄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4322" y="4581128"/>
            <a:ext cx="1163639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37" y="1272710"/>
            <a:ext cx="3462215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5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9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9" y="45799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11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01" y="5138486"/>
            <a:ext cx="1060451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1" y="1585717"/>
            <a:ext cx="3354387" cy="3686572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13" y="6010295"/>
            <a:ext cx="630713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=""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=""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78" y="620690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14" y="5805264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90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4" y="119697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6" y="208878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2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6" y="37472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8" y="45180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=""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90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1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21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70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66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9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9" y="4900961"/>
            <a:ext cx="7153275" cy="1840843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601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9" y="5077956"/>
            <a:ext cx="1289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98" y="1190327"/>
            <a:ext cx="4281487" cy="3686572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3" y="4826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71" y="131631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8" y="6054746"/>
            <a:ext cx="6308725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9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7" y="98151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483782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4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14" y="549292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9" y="1340768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71795"/>
              </p:ext>
            </p:extLst>
          </p:nvPr>
        </p:nvGraphicFramePr>
        <p:xfrm>
          <a:off x="1127461" y="1957329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="" xmlns:a16="http://schemas.microsoft.com/office/drawing/2014/main" val="49480557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38553765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=""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中投區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高雄區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99.33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93.44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927648" y="1957329"/>
            <a:ext cx="1440160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77" y="549292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77" y="476269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39" y="549292"/>
            <a:ext cx="136842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43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548685"/>
            <a:ext cx="8258267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7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5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94" y="966044"/>
            <a:ext cx="3932239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14" y="1703314"/>
            <a:ext cx="3051175" cy="3167221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793" y="4643603"/>
            <a:ext cx="1060451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70" y="1061616"/>
            <a:ext cx="3384551" cy="2128520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7" y="62070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8" y="6021409"/>
            <a:ext cx="6308725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7"/>
            <a:ext cx="8279707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202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75" y="3862419"/>
            <a:ext cx="1592263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1" y="386400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90" y="249239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1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2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9" y="534989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4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30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1" y="450852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7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2910" y="3790215"/>
              <a:ext cx="1005231" cy="107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7" y="162879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9" y="261463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91" y="3429004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3" y="566104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1" y="522924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2" y="162879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91" y="203995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633565"/>
              </p:ext>
            </p:extLst>
          </p:nvPr>
        </p:nvGraphicFramePr>
        <p:xfrm>
          <a:off x="376769" y="1219200"/>
          <a:ext cx="11510435" cy="5257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60156"/>
                <a:gridCol w="4470343"/>
                <a:gridCol w="1930375"/>
                <a:gridCol w="3149561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類別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群別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類別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solidFill>
                            <a:srgbClr val="FFFF00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群別</a:t>
                      </a:r>
                      <a:endParaRPr lang="zh-TW" altLang="en-US" sz="3200" dirty="0">
                        <a:solidFill>
                          <a:srgbClr val="FFFF00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84200">
                <a:tc rowSpan="5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工業類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01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機械群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農業類</a:t>
                      </a: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08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農業群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02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動力機械群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09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食品群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03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電機與電子群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家事類</a:t>
                      </a: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10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家政群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04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化工群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11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餐旅群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05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土木與建築群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海事水產類</a:t>
                      </a: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12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水產群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rowSpan="3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商業類</a:t>
                      </a:r>
                      <a:endParaRPr lang="en-US" altLang="zh-TW" sz="3200" b="1" dirty="0" smtClean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06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商業與管理群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1439" marR="9143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13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海事群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07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 外語群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藝術與設計類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14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設計群</a:t>
                      </a:r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42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3200" b="1" dirty="0">
                        <a:solidFill>
                          <a:schemeClr val="tx1"/>
                        </a:solidFill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91439" marR="91439" marT="45726" marB="45726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15</a:t>
                      </a:r>
                      <a:r>
                        <a:rPr lang="zh-TW" altLang="en-US" sz="3200" b="1" dirty="0" smtClean="0">
                          <a:solidFill>
                            <a:schemeClr val="tx1"/>
                          </a:solidFill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藝術群</a:t>
                      </a:r>
                    </a:p>
                  </a:txBody>
                  <a:tcPr marL="121919" marR="121919" marT="45726" marB="4572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152415"/>
            <a:ext cx="108712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0000CC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高職教育的</a:t>
            </a:r>
            <a:r>
              <a:rPr altLang="zh-TW" sz="4800" dirty="0">
                <a:solidFill>
                  <a:srgbClr val="0000CC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15</a:t>
            </a:r>
            <a:r>
              <a:rPr lang="zh-TW" altLang="en-US" sz="4800" dirty="0">
                <a:solidFill>
                  <a:srgbClr val="0000CC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職群</a:t>
            </a:r>
          </a:p>
        </p:txBody>
      </p:sp>
      <p:sp>
        <p:nvSpPr>
          <p:cNvPr id="262192" name="Rectangle 4"/>
          <p:cNvSpPr>
            <a:spLocks noChangeArrowheads="1"/>
          </p:cNvSpPr>
          <p:nvPr/>
        </p:nvSpPr>
        <p:spPr bwMode="auto">
          <a:xfrm>
            <a:off x="6096031" y="1844677"/>
            <a:ext cx="528955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6" rIns="91267" bIns="45636"/>
          <a:lstStyle>
            <a:lvl1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75000"/>
              <a:buFont typeface="Wingdings" pitchFamily="2" charset="2"/>
              <a:buChar char="n"/>
            </a:pPr>
            <a:endParaRPr lang="zh-TW" altLang="zh-TW" sz="31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2193" name="Rectangle 5"/>
          <p:cNvSpPr>
            <a:spLocks noChangeArrowheads="1"/>
          </p:cNvSpPr>
          <p:nvPr/>
        </p:nvSpPr>
        <p:spPr bwMode="auto">
          <a:xfrm>
            <a:off x="6096031" y="1844677"/>
            <a:ext cx="528955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6" rIns="91267" bIns="45636"/>
          <a:lstStyle>
            <a:lvl1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0000"/>
              </a:buClr>
              <a:buSzPct val="75000"/>
              <a:buFont typeface="Wingdings" pitchFamily="2" charset="2"/>
              <a:buChar char="n"/>
            </a:pPr>
            <a:endParaRPr lang="zh-TW" altLang="zh-TW" sz="310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5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063552" y="5968725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33841"/>
              </p:ext>
            </p:extLst>
          </p:nvPr>
        </p:nvGraphicFramePr>
        <p:xfrm>
          <a:off x="839421" y="1839354"/>
          <a:ext cx="10153137" cy="41293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112">
                  <a:extLst>
                    <a:ext uri="{9D8B030D-6E8A-4147-A177-3AD203B41FA5}">
                      <a16:colId xmlns="" xmlns:a16="http://schemas.microsoft.com/office/drawing/2014/main" val="254185441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2464573548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1283432225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3941859150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537544458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909219341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735278889"/>
                    </a:ext>
                  </a:extLst>
                </a:gridCol>
                <a:gridCol w="1177575">
                  <a:extLst>
                    <a:ext uri="{9D8B030D-6E8A-4147-A177-3AD203B41FA5}">
                      <a16:colId xmlns="" xmlns:a16="http://schemas.microsoft.com/office/drawing/2014/main" val="55710627"/>
                    </a:ext>
                  </a:extLst>
                </a:gridCol>
              </a:tblGrid>
              <a:tr h="79736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/>
                        <a:t>110</a:t>
                      </a:r>
                      <a:endParaRPr lang="zh-TW" altLang="en-US" sz="19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107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106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104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354298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spc="-150">
                          <a:effectLst/>
                        </a:rPr>
                        <a:t>前</a:t>
                      </a:r>
                      <a:r>
                        <a:rPr lang="en-US" sz="2000" kern="100" spc="-150">
                          <a:effectLst/>
                        </a:rPr>
                        <a:t>3</a:t>
                      </a:r>
                      <a:r>
                        <a:rPr lang="zh-TW" sz="2000" kern="100" spc="-150">
                          <a:effectLst/>
                        </a:rPr>
                        <a:t>志願錄取率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93.44%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93.64%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93.62%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93.7%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92.32%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87.26%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076855"/>
                  </a:ext>
                </a:extLst>
              </a:tr>
              <a:tr h="1666002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總錄取率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99.33%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9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99.08%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98.61%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98.66%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98.70%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96.39%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effectLst/>
                        </a:rPr>
                        <a:t>97.20%</a:t>
                      </a:r>
                      <a:endParaRPr lang="zh-TW" sz="1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152580339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711624" y="1835212"/>
            <a:ext cx="1224136" cy="41293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1" y="1628777"/>
            <a:ext cx="8135939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49" y="234952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49" y="364492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21"/>
            <a:ext cx="1441451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75" y="23495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39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75" y="36449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75" y="4941888"/>
            <a:ext cx="1439863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39" y="42926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601" y="36449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601" y="4941888"/>
            <a:ext cx="1439863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601" y="23495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201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49" y="4941888"/>
            <a:ext cx="1441451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201" y="429262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9" y="5445146"/>
            <a:ext cx="2736851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5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3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5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5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50" y="2635250"/>
            <a:ext cx="2368551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3" y="3272234"/>
            <a:ext cx="1145843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09" y="3272228"/>
            <a:ext cx="1145843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31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71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5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9" y="1403371"/>
            <a:ext cx="2087563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92" y="3783021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65" y="1736727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65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65" y="208687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3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80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9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40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853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9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9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90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7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大學校院相關科系：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80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9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853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50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82" y="92888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93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75" y="1428594"/>
            <a:ext cx="3097439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80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9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853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66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CC00"/>
            </a:gs>
            <a:gs pos="65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標題 1"/>
          <p:cNvSpPr>
            <a:spLocks noGrp="1"/>
          </p:cNvSpPr>
          <p:nvPr>
            <p:ph type="title"/>
          </p:nvPr>
        </p:nvSpPr>
        <p:spPr>
          <a:xfrm>
            <a:off x="802217" y="1"/>
            <a:ext cx="10972800" cy="944563"/>
          </a:xfrm>
        </p:spPr>
        <p:txBody>
          <a:bodyPr/>
          <a:lstStyle/>
          <a:p>
            <a:pPr algn="l"/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高中</a:t>
            </a:r>
            <a:r>
              <a:rPr lang="en-US" altLang="zh-TW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普通科</a:t>
            </a:r>
            <a:r>
              <a:rPr lang="en-US" altLang="zh-TW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多元</a:t>
            </a:r>
            <a:r>
              <a:rPr lang="zh-TW" altLang="en-US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進</a:t>
            </a:r>
            <a:r>
              <a:rPr lang="zh-TW" altLang="en-US" sz="4800" b="1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路分析</a:t>
            </a:r>
            <a:endParaRPr lang="zh-TW" altLang="en-US" sz="4800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233475" name="內容版面配置區 2"/>
          <p:cNvSpPr>
            <a:spLocks noGrp="1"/>
          </p:cNvSpPr>
          <p:nvPr>
            <p:ph idx="1"/>
          </p:nvPr>
        </p:nvSpPr>
        <p:spPr>
          <a:xfrm>
            <a:off x="304800" y="1095377"/>
            <a:ext cx="4673600" cy="5730875"/>
          </a:xfrm>
        </p:spPr>
        <p:txBody>
          <a:bodyPr/>
          <a:lstStyle/>
          <a:p>
            <a:pPr eaLnBrk="1" hangingPunct="1"/>
            <a:r>
              <a:rPr lang="zh-TW" altLang="en-US" sz="2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高中學制</a:t>
            </a: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日間部普通科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自然組、社會組</a:t>
            </a:r>
          </a:p>
          <a:p>
            <a:pPr eaLnBrk="1" hangingPunct="1"/>
            <a:r>
              <a:rPr lang="zh-TW" altLang="en-US" sz="2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主要升學考試</a:t>
            </a:r>
            <a:endParaRPr lang="en-US" altLang="zh-TW" sz="2800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學測</a:t>
            </a:r>
            <a:r>
              <a:rPr lang="en-US" altLang="zh-TW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(1</a:t>
            </a:r>
            <a:r>
              <a:rPr lang="zh-TW" altLang="en-US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月底</a:t>
            </a:r>
            <a:r>
              <a:rPr lang="en-US" altLang="zh-TW" b="1" dirty="0" smtClean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指考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(7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月初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</a:p>
          <a:p>
            <a:pPr eaLnBrk="1" hangingPunct="1"/>
            <a:r>
              <a:rPr lang="zh-TW" altLang="en-US" sz="2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升學進路</a:t>
            </a: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大學甄選申請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大學繁星申請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四技申請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lvl="1" eaLnBrk="1" hangingPunct="1"/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指考分發</a:t>
            </a:r>
          </a:p>
          <a:p>
            <a:endParaRPr lang="zh-TW" altLang="en-US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1AE63-AEB0-49A9-8660-1B8E826FEB10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9410873" y="1905015"/>
            <a:ext cx="2683519" cy="2371931"/>
            <a:chOff x="3995738" y="1844675"/>
            <a:chExt cx="3455987" cy="3313113"/>
          </a:xfrm>
        </p:grpSpPr>
        <p:sp>
          <p:nvSpPr>
            <p:cNvPr id="2" name="橢圓 1"/>
            <p:cNvSpPr/>
            <p:nvPr/>
          </p:nvSpPr>
          <p:spPr>
            <a:xfrm>
              <a:off x="3995738" y="2565400"/>
              <a:ext cx="1439862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英文</a:t>
              </a:r>
            </a:p>
          </p:txBody>
        </p:sp>
        <p:sp>
          <p:nvSpPr>
            <p:cNvPr id="6" name="橢圓 5"/>
            <p:cNvSpPr/>
            <p:nvPr/>
          </p:nvSpPr>
          <p:spPr>
            <a:xfrm>
              <a:off x="5003800" y="1844675"/>
              <a:ext cx="1439863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國文</a:t>
              </a:r>
            </a:p>
          </p:txBody>
        </p:sp>
        <p:sp>
          <p:nvSpPr>
            <p:cNvPr id="7" name="橢圓 6"/>
            <p:cNvSpPr/>
            <p:nvPr/>
          </p:nvSpPr>
          <p:spPr>
            <a:xfrm>
              <a:off x="6011863" y="2520950"/>
              <a:ext cx="1439862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數學</a:t>
              </a:r>
            </a:p>
          </p:txBody>
        </p:sp>
        <p:sp>
          <p:nvSpPr>
            <p:cNvPr id="8" name="橢圓 7"/>
            <p:cNvSpPr/>
            <p:nvPr/>
          </p:nvSpPr>
          <p:spPr>
            <a:xfrm>
              <a:off x="4427538" y="3717925"/>
              <a:ext cx="1439862" cy="143986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社會</a:t>
              </a:r>
            </a:p>
          </p:txBody>
        </p:sp>
        <p:sp>
          <p:nvSpPr>
            <p:cNvPr id="9" name="橢圓 8"/>
            <p:cNvSpPr/>
            <p:nvPr/>
          </p:nvSpPr>
          <p:spPr>
            <a:xfrm>
              <a:off x="5724525" y="3716338"/>
              <a:ext cx="1439863" cy="144145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91385" tIns="45695" rIns="91385" bIns="45695" anchor="ctr"/>
            <a:lstStyle/>
            <a:p>
              <a:pPr algn="ctr" eaLnBrk="1" hangingPunct="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標楷體" pitchFamily="65" charset="-120"/>
                  <a:ea typeface="標楷體" pitchFamily="65" charset="-120"/>
                </a:rPr>
                <a:t>自然</a:t>
              </a:r>
            </a:p>
          </p:txBody>
        </p:sp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75226"/>
              </p:ext>
            </p:extLst>
          </p:nvPr>
        </p:nvGraphicFramePr>
        <p:xfrm>
          <a:off x="4876800" y="1083395"/>
          <a:ext cx="4470400" cy="5546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267"/>
                <a:gridCol w="2949133"/>
              </a:tblGrid>
              <a:tr h="462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國文領域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國文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中國文化基本教材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英文領域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英文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英語聽力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數學領與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數學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社會領域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歷史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地理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公民與社會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自然領域</a:t>
                      </a:r>
                      <a:endParaRPr lang="zh-TW" altLang="en-US" sz="2000" b="1" i="0" u="none" strike="noStrike">
                        <a:solidFill>
                          <a:srgbClr val="000000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物理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化學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生物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u="none" strike="noStrike">
                          <a:solidFill>
                            <a:srgbClr val="0000CC"/>
                          </a:solidFill>
                          <a:effectLst/>
                          <a:latin typeface="文鼎中圓" panose="020B0609010101010101" pitchFamily="49" charset="-120"/>
                          <a:ea typeface="文鼎中圓" panose="020B0609010101010101" pitchFamily="49" charset="-120"/>
                        </a:rPr>
                        <a:t>地球科學</a:t>
                      </a:r>
                      <a:endParaRPr lang="zh-TW" altLang="en-US" sz="2000" b="1" i="0" u="none" strike="noStrike">
                        <a:solidFill>
                          <a:srgbClr val="0000CC"/>
                        </a:solidFill>
                        <a:effectLst/>
                        <a:latin typeface="文鼎中圓" panose="020B0609010101010101" pitchFamily="49" charset="-120"/>
                        <a:ea typeface="文鼎中圓" panose="020B0609010101010101" pitchFamily="49" charset="-12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3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32367" y="23813"/>
            <a:ext cx="10972800" cy="944562"/>
          </a:xfrm>
        </p:spPr>
        <p:txBody>
          <a:bodyPr/>
          <a:lstStyle/>
          <a:p>
            <a:pPr algn="l" eaLnBrk="1" hangingPunct="1"/>
            <a:r>
              <a:rPr lang="zh-TW" altLang="en-US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多元進路分析</a:t>
            </a:r>
            <a:r>
              <a:rPr lang="en-US" altLang="zh-TW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高職</a:t>
            </a:r>
            <a:r>
              <a:rPr lang="en-US" altLang="zh-TW" sz="4800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  <a:endParaRPr lang="zh-TW" altLang="en-US" sz="4800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033" y="1001713"/>
            <a:ext cx="11770784" cy="6008687"/>
          </a:xfrm>
        </p:spPr>
        <p:txBody>
          <a:bodyPr/>
          <a:lstStyle/>
          <a:p>
            <a:pPr marL="342695" indent="-342695" eaLnBrk="1" hangingPunct="1">
              <a:lnSpc>
                <a:spcPts val="3100"/>
              </a:lnSpc>
              <a:buFont typeface="Arial" charset="0"/>
              <a:buChar char="•"/>
              <a:defRPr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高職學制</a:t>
            </a: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高工、高商、高農、家職</a:t>
            </a: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…)</a:t>
            </a:r>
            <a:endParaRPr lang="zh-TW" altLang="en-US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日間部、</a:t>
            </a:r>
            <a:r>
              <a:rPr lang="zh-TW" altLang="en-US" b="1" dirty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進修</a:t>
            </a:r>
            <a:r>
              <a:rPr lang="zh-TW" altLang="en-US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部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建教合作班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solidFill>
                  <a:srgbClr val="C0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實用技能學程</a:t>
            </a:r>
            <a:endParaRPr lang="en-US" altLang="zh-TW" b="1" dirty="0" smtClean="0">
              <a:solidFill>
                <a:srgbClr val="C00000"/>
              </a:solidFill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特殊教育實驗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班</a:t>
            </a:r>
            <a:endParaRPr lang="en-US" altLang="zh-TW" b="1" dirty="0" smtClean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456925" lvl="1" indent="0" eaLnBrk="1" hangingPunct="1">
              <a:lnSpc>
                <a:spcPts val="3100"/>
              </a:lnSpc>
              <a:buFont typeface="Arial" pitchFamily="34" charset="0"/>
              <a:buNone/>
              <a:defRPr/>
            </a:pP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</a:t>
            </a:r>
            <a:r>
              <a:rPr lang="zh-TW" altLang="en-US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如桃園農工綜合職能科</a:t>
            </a:r>
            <a:r>
              <a:rPr lang="en-US" altLang="zh-TW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  <a:endParaRPr lang="zh-TW" altLang="en-US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342695" indent="-342695" eaLnBrk="1" hangingPunct="1">
              <a:lnSpc>
                <a:spcPts val="3100"/>
              </a:lnSpc>
              <a:buFont typeface="Arial" charset="0"/>
              <a:buChar char="•"/>
              <a:defRPr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主要升學考試</a:t>
            </a:r>
            <a:endParaRPr lang="en-US" altLang="zh-TW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統測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(5</a:t>
            </a: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月初</a:t>
            </a:r>
            <a:r>
              <a:rPr lang="en-US" altLang="zh-TW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)</a:t>
            </a:r>
          </a:p>
          <a:p>
            <a:pPr marL="342695" indent="-342695" eaLnBrk="1" hangingPunct="1">
              <a:lnSpc>
                <a:spcPts val="3100"/>
              </a:lnSpc>
              <a:buFont typeface="Arial" charset="0"/>
              <a:buChar char="•"/>
              <a:defRPr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升學進路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科技大學、四技、二專推甄與分發</a:t>
            </a:r>
          </a:p>
          <a:p>
            <a:pPr marL="742505" lvl="1" indent="-285576" eaLnBrk="1" hangingPunct="1">
              <a:lnSpc>
                <a:spcPts val="3100"/>
              </a:lnSpc>
              <a:buFont typeface="Arial" charset="0"/>
              <a:buChar char="–"/>
              <a:defRPr/>
            </a:pPr>
            <a:r>
              <a:rPr lang="zh-TW" altLang="en-US" b="1" dirty="0" smtClean="0">
                <a:latin typeface="文鼎中圓" panose="020B0609010101010101" pitchFamily="49" charset="-120"/>
                <a:ea typeface="文鼎中圓" panose="020B0609010101010101" pitchFamily="49" charset="-120"/>
              </a:rPr>
              <a:t>大學甄選</a:t>
            </a:r>
          </a:p>
        </p:txBody>
      </p:sp>
      <p:sp>
        <p:nvSpPr>
          <p:cNvPr id="4" name="橢圓 3"/>
          <p:cNvSpPr/>
          <p:nvPr/>
        </p:nvSpPr>
        <p:spPr>
          <a:xfrm>
            <a:off x="10058400" y="2171709"/>
            <a:ext cx="1921933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英文</a:t>
            </a:r>
          </a:p>
        </p:txBody>
      </p:sp>
      <p:sp>
        <p:nvSpPr>
          <p:cNvPr id="5" name="橢圓 4"/>
          <p:cNvSpPr/>
          <p:nvPr/>
        </p:nvSpPr>
        <p:spPr>
          <a:xfrm>
            <a:off x="6218773" y="2171709"/>
            <a:ext cx="1919817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國文</a:t>
            </a:r>
          </a:p>
        </p:txBody>
      </p:sp>
      <p:sp>
        <p:nvSpPr>
          <p:cNvPr id="6" name="橢圓 5"/>
          <p:cNvSpPr/>
          <p:nvPr/>
        </p:nvSpPr>
        <p:spPr>
          <a:xfrm>
            <a:off x="8138584" y="2171709"/>
            <a:ext cx="1919816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數學</a:t>
            </a:r>
          </a:p>
        </p:txBody>
      </p:sp>
      <p:sp>
        <p:nvSpPr>
          <p:cNvPr id="7" name="橢圓 6"/>
          <p:cNvSpPr/>
          <p:nvPr/>
        </p:nvSpPr>
        <p:spPr>
          <a:xfrm>
            <a:off x="7190317" y="3429003"/>
            <a:ext cx="1919816" cy="14398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en-US" altLang="zh-TW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9097436" y="3446463"/>
            <a:ext cx="1921933" cy="14398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385" tIns="45695" rIns="91385" bIns="45695"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專業</a:t>
            </a:r>
            <a:r>
              <a:rPr lang="en-US" altLang="zh-TW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3121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93" y="1656558"/>
            <a:ext cx="8424863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49" y="2349521"/>
            <a:ext cx="1441451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49" y="3644921"/>
            <a:ext cx="1441451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1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21"/>
            <a:ext cx="1441451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75" y="23495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39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75" y="36449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75" y="4941888"/>
            <a:ext cx="1439863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39" y="42926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601" y="36449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601" y="4941888"/>
            <a:ext cx="1439863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601" y="23495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201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49" y="4941888"/>
            <a:ext cx="1441451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201" y="429262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50" y="1993915"/>
            <a:ext cx="1784351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5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50" y="2492375"/>
            <a:ext cx="1784351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50" y="37893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50" y="42211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50" y="46529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50" y="5084763"/>
            <a:ext cx="1784351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508" y="4214839"/>
            <a:ext cx="1784351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7" y="421483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5" y="2676029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94" y="2698771"/>
          <a:ext cx="9171561" cy="4042617"/>
        </p:xfrm>
        <a:graphic>
          <a:graphicData uri="http://schemas.openxmlformats.org/drawingml/2006/table">
            <a:tbl>
              <a:tblPr/>
              <a:tblGrid>
                <a:gridCol w="1767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3802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60" y="2221552"/>
          <a:ext cx="9158445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97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01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3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919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2135560" y="5805264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12514"/>
              </p:ext>
            </p:extLst>
          </p:nvPr>
        </p:nvGraphicFramePr>
        <p:xfrm>
          <a:off x="1127449" y="2294876"/>
          <a:ext cx="9597755" cy="3037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3935">
                  <a:extLst>
                    <a:ext uri="{9D8B030D-6E8A-4147-A177-3AD203B41FA5}">
                      <a16:colId xmlns="" xmlns:a16="http://schemas.microsoft.com/office/drawing/2014/main" val="254185441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2398919203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1283432225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3941859150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537544458"/>
                    </a:ext>
                  </a:extLst>
                </a:gridCol>
                <a:gridCol w="1460764">
                  <a:extLst>
                    <a:ext uri="{9D8B030D-6E8A-4147-A177-3AD203B41FA5}">
                      <a16:colId xmlns="" xmlns:a16="http://schemas.microsoft.com/office/drawing/2014/main" val="4294774966"/>
                    </a:ext>
                  </a:extLst>
                </a:gridCol>
              </a:tblGrid>
              <a:tr h="983216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</a:rPr>
                        <a:t>學年度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/>
                        <a:t>110</a:t>
                      </a:r>
                      <a:endParaRPr lang="zh-TW" altLang="en-US" sz="2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109</a:t>
                      </a:r>
                      <a:endParaRPr lang="zh-TW" sz="2400" kern="10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108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107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106 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354298"/>
                  </a:ext>
                </a:extLst>
              </a:tr>
              <a:tr h="205430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00" spc="-150" dirty="0">
                          <a:effectLst/>
                        </a:rPr>
                        <a:t>第</a:t>
                      </a:r>
                      <a:r>
                        <a:rPr lang="en-US" altLang="zh-TW" sz="2400" kern="100" spc="-150" dirty="0">
                          <a:effectLst/>
                        </a:rPr>
                        <a:t>1</a:t>
                      </a:r>
                      <a:r>
                        <a:rPr lang="zh-TW" sz="2400" kern="100" spc="-150" dirty="0">
                          <a:effectLst/>
                        </a:rPr>
                        <a:t>志願</a:t>
                      </a:r>
                      <a:endParaRPr lang="en-US" altLang="zh-TW" sz="2400" kern="100" spc="-150" dirty="0">
                        <a:effectLst/>
                      </a:endParaRPr>
                    </a:p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spc="-150" dirty="0">
                          <a:effectLst/>
                        </a:rPr>
                        <a:t>錄取率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 defTabSz="914400" rtl="0" eaLnBrk="1" latinLnBrk="0" hangingPunct="1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57.39%</a:t>
                      </a:r>
                      <a:endParaRPr lang="zh-TW" altLang="en-US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59.64%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431704" y="2298925"/>
            <a:ext cx="1440160" cy="30334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96" y="115888"/>
            <a:ext cx="8856663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2" y="119699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2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2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1" y="26037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1" y="2708284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1" y="486888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75" y="1700234"/>
            <a:ext cx="692151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5" y="5013346"/>
            <a:ext cx="1111251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5" y="5949971"/>
            <a:ext cx="1111251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9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9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27" y="566104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7" y="6151584"/>
            <a:ext cx="2381251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2021/11/5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7" y="6151584"/>
            <a:ext cx="2381251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61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38" y="115888"/>
            <a:ext cx="8605839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3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7001" y="5084763"/>
            <a:ext cx="2901951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3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40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9" y="1700234"/>
            <a:ext cx="4032251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8" y="350045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2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2021/11/5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2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62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96" y="115888"/>
            <a:ext cx="8856663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6" y="333375"/>
            <a:ext cx="1608139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28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4" y="2852747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7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40" y="1052517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389" y="5099071"/>
            <a:ext cx="1289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4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13" y="1358900"/>
            <a:ext cx="4059239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50" y="1180912"/>
            <a:ext cx="3436937" cy="3686572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641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31" y="1461791"/>
            <a:ext cx="3097212" cy="3167221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90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14" y="184469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生涯發展紀錄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手冊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14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53" y="450852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9" y="5876946"/>
            <a:ext cx="7218363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3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57" y="412036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9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7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91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90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66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5" y="1268420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84537039"/>
              </p:ext>
            </p:extLst>
          </p:nvPr>
        </p:nvGraphicFramePr>
        <p:xfrm>
          <a:off x="2013089" y="1268764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8" y="1255713"/>
          <a:ext cx="9121733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87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244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83596"/>
              </p:ext>
            </p:extLst>
          </p:nvPr>
        </p:nvGraphicFramePr>
        <p:xfrm>
          <a:off x="983441" y="1628776"/>
          <a:ext cx="10153131" cy="5040584"/>
        </p:xfrm>
        <a:graphic>
          <a:graphicData uri="http://schemas.openxmlformats.org/drawingml/2006/table">
            <a:tbl>
              <a:tblPr/>
              <a:tblGrid>
                <a:gridCol w="17777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19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49" y="714375"/>
            <a:ext cx="5392739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70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 dirty="0">
                <a:solidFill>
                  <a:srgbClr val="003366"/>
                </a:solidFill>
              </a:rPr>
              <a:t/>
            </a: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2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7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3567992"/>
              </p:ext>
            </p:extLst>
          </p:nvPr>
        </p:nvGraphicFramePr>
        <p:xfrm>
          <a:off x="407371" y="1628800"/>
          <a:ext cx="11449272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833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1" marR="91451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1" marR="91451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544" y="-697"/>
            <a:ext cx="5220295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302" y="2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57" y="404664"/>
            <a:ext cx="2698751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5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82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82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3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996" y="1331921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7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383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325" y="2253141"/>
            <a:ext cx="4853235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9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7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6453190" y="1143004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91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292" y="2357459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49" y="558800"/>
            <a:ext cx="5392739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74" y="6068349"/>
            <a:ext cx="95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8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sz="6000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70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40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14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753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119336" y="1484784"/>
            <a:ext cx="11737304" cy="5184576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dirty="0">
                <a:latin typeface="文鼎中圓" panose="020B0609010101010101" pitchFamily="49" charset="-120"/>
                <a:ea typeface="文鼎中圓" panose="020B0609010101010101" pitchFamily="49" charset="-120"/>
              </a:rPr>
              <a:t>作答方式：</a:t>
            </a: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必須仔細閱讀完整試題後，撰寫一篇文章。 </a:t>
            </a:r>
            <a:endParaRPr lang="en-US" altLang="zh-TW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從第一頁右邊第一行開始作答，並不得要求增加答案卷作答。</a:t>
            </a:r>
            <a:endParaRPr lang="en-US" altLang="zh-TW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以下情形影響作答結果呈現，可能影響得分：</a:t>
            </a:r>
            <a:endParaRPr lang="en-US" altLang="zh-TW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   </a:t>
            </a:r>
            <a:r>
              <a:rPr lang="zh-TW" altLang="en-US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未用本國文字書寫（正體字）；未用黑色墨水的筆書寫（</a:t>
            </a:r>
            <a:r>
              <a:rPr lang="zh-TW" altLang="zh-TW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建議使用</a:t>
            </a:r>
            <a:r>
              <a:rPr lang="en-US" altLang="zh-TW" sz="2800" dirty="0">
                <a:latin typeface="文鼎中圓" panose="020B0609010101010101" pitchFamily="49" charset="-120"/>
                <a:ea typeface="文鼎中圓" panose="020B0609010101010101" pitchFamily="49" charset="-120"/>
                <a:cs typeface="Times New Roman" pitchFamily="18" charset="0"/>
              </a:rPr>
              <a:t>0.5mm</a:t>
            </a:r>
            <a:r>
              <a:rPr lang="zh-TW" altLang="zh-TW" sz="2800" dirty="0">
                <a:latin typeface="文鼎中圓" panose="020B0609010101010101" pitchFamily="49" charset="-120"/>
                <a:ea typeface="文鼎中圓" panose="020B0609010101010101" pitchFamily="49" charset="-120"/>
                <a:cs typeface="Times New Roman" pitchFamily="18" charset="0"/>
              </a:rPr>
              <a:t>〜</a:t>
            </a:r>
            <a:r>
              <a:rPr lang="en-US" altLang="zh-TW" sz="2800" dirty="0">
                <a:latin typeface="文鼎中圓" panose="020B0609010101010101" pitchFamily="49" charset="-120"/>
                <a:ea typeface="文鼎中圓" panose="020B0609010101010101" pitchFamily="49" charset="-120"/>
                <a:cs typeface="Times New Roman" pitchFamily="18" charset="0"/>
              </a:rPr>
              <a:t>0.7mm</a:t>
            </a:r>
            <a:r>
              <a:rPr lang="zh-TW" altLang="zh-TW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之筆尖</a:t>
            </a:r>
            <a:r>
              <a:rPr lang="zh-TW" altLang="en-US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以下情形違反考場規則，將不予計分：</a:t>
            </a:r>
            <a:endParaRPr lang="en-US" altLang="zh-TW" sz="2800" b="1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800" b="1" dirty="0">
                <a:latin typeface="文鼎中圓" panose="020B0609010101010101" pitchFamily="49" charset="-120"/>
                <a:ea typeface="文鼎中圓" panose="020B0609010101010101" pitchFamily="49" charset="-120"/>
              </a:rPr>
              <a:t>   	</a:t>
            </a:r>
            <a:r>
              <a:rPr lang="zh-TW" altLang="en-US" sz="2800" dirty="0">
                <a:latin typeface="文鼎中圓" panose="020B0609010101010101" pitchFamily="49" charset="-120"/>
                <a:ea typeface="文鼎中圓" panose="020B0609010101010101" pitchFamily="49" charset="-120"/>
              </a:rPr>
              <a:t>於答案紙上洩漏私人身分；污損答案卷；或於答案卷上作任何標記。</a:t>
            </a:r>
            <a:endParaRPr lang="en-US" altLang="zh-TW" sz="2800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另針對使用</a:t>
            </a:r>
            <a:r>
              <a:rPr lang="zh-TW" altLang="en-US" b="1" dirty="0">
                <a:solidFill>
                  <a:srgbClr val="FF0000"/>
                </a:solidFill>
                <a:latin typeface="文鼎中圓" panose="020B0609010101010101" pitchFamily="49" charset="-120"/>
                <a:ea typeface="文鼎中圓" panose="020B0609010101010101" pitchFamily="49" charset="-120"/>
              </a:rPr>
              <a:t>詩歌體</a:t>
            </a:r>
            <a:r>
              <a:rPr lang="zh-TW" altLang="en-US" dirty="0">
                <a:latin typeface="文鼎中圓" panose="020B0609010101010101" pitchFamily="49" charset="-120"/>
                <a:ea typeface="文鼎中圓" panose="020B0609010101010101" pitchFamily="49" charset="-120"/>
              </a:rPr>
              <a:t>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dirty="0">
              <a:latin typeface="文鼎中圓" panose="020B0609010101010101" pitchFamily="49" charset="-120"/>
              <a:ea typeface="文鼎中圓" panose="020B0609010101010101" pitchFamily="49" charset="-12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237" y="404814"/>
            <a:ext cx="8457307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39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39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39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1624" y="493714"/>
            <a:ext cx="8195939" cy="621743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735138" y="1255943"/>
            <a:ext cx="18182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99468" y="1280986"/>
            <a:ext cx="10657183" cy="9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1" hangingPunct="1"/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103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115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學年度桃園市國中畢業生將由每年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8,554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800" dirty="0">
                <a:solidFill>
                  <a:srgbClr val="000099"/>
                </a:solidFill>
                <a:latin typeface="標楷體" pitchFamily="65" charset="-120"/>
              </a:rPr>
              <a:t>3,231</a:t>
            </a:r>
            <a:r>
              <a:rPr lang="zh-TW" altLang="en-US" sz="28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2309282" y="424936"/>
            <a:ext cx="757346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本市國中畢業生數趨勢圖</a:t>
            </a:r>
          </a:p>
        </p:txBody>
      </p:sp>
      <p:graphicFrame>
        <p:nvGraphicFramePr>
          <p:cNvPr id="6" name="圖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571802"/>
              </p:ext>
            </p:extLst>
          </p:nvPr>
        </p:nvGraphicFramePr>
        <p:xfrm>
          <a:off x="1569175" y="2229476"/>
          <a:ext cx="9001000" cy="4684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C3AEFDC6-0599-42B7-B623-2A45BA39B6ED}"/>
              </a:ext>
            </a:extLst>
          </p:cNvPr>
          <p:cNvSpPr txBox="1"/>
          <p:nvPr/>
        </p:nvSpPr>
        <p:spPr>
          <a:xfrm>
            <a:off x="6600056" y="3068980"/>
            <a:ext cx="64807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ln w="38100"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2" y="239079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=""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361" y="4682443"/>
            <a:ext cx="1977827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=""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7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kumimoji="0" lang="zh-TW" altLang="en-US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=""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705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=""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=""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=""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=""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=""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=""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=""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=""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=""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=""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=""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=""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=""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=""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=""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/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=""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=""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=""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=""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=""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=""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8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=""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8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=""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8" y="3246443"/>
            <a:ext cx="595035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FA2E0490-0984-4902-B1B3-0D66AD1F6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53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49959"/>
      </p:ext>
    </p:extLst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=""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7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kumimoji="0" lang="en-US" altLang="zh-TW" sz="120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=""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=""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9" y="1340768"/>
          <a:ext cx="4889266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076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38" y="1340768"/>
          <a:ext cx="3960441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=""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6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=""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9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=""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3" y="4649088"/>
          <a:ext cx="3960440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=""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1164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5" y="289140"/>
            <a:ext cx="88892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86" y="208515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702" y="1694653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5" y="286663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3" y="3307202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48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1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5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5" y="2051992"/>
            <a:ext cx="2963243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6000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3" y="482944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17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37" y="5235228"/>
            <a:ext cx="503239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7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6/16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17" y="3278190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4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50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44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1/6-1/14)</a:t>
            </a:r>
            <a:endParaRPr lang="en-US" altLang="zh-TW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2/18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81" y="642817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=""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68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=""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5" y="1484784"/>
            <a:ext cx="9829279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91" y="171452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=""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6822" y="4221088"/>
            <a:ext cx="182975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98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9" y="2890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6" y="47627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鳳舞九天">
  <a:themeElements>
    <a:clrScheme name="鳳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yuda 1">
      <a:majorFont>
        <a:latin typeface="Arial Narrow"/>
        <a:ea typeface="文鼎粗圓"/>
        <a:cs typeface=""/>
      </a:majorFont>
      <a:minorFont>
        <a:latin typeface="Arial Narrow"/>
        <a:ea typeface="文鼎中圓"/>
        <a:cs typeface=""/>
      </a:minorFont>
    </a:fontScheme>
    <a:fmtScheme name="鳳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atureIllustration_16x9_TP103431353" id="{86FDE985-690B-4742-8A23-B61E7967A7A0}" vid="{3B160C72-539C-4C0A-9888-8581AAC4FE6E}"/>
    </a:ext>
  </a:extLst>
</a:theme>
</file>

<file path=ppt/theme/theme1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Education-1">
  <a:themeElements>
    <a:clrScheme name="自定义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4BAC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Office 佈景主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鳳舞九天">
  <a:themeElements>
    <a:clrScheme name="鳳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yuda 1">
      <a:majorFont>
        <a:latin typeface="Arial Narrow"/>
        <a:ea typeface="文鼎粗圓"/>
        <a:cs typeface=""/>
      </a:majorFont>
      <a:minorFont>
        <a:latin typeface="Arial Narrow"/>
        <a:ea typeface="文鼎中圓"/>
        <a:cs typeface=""/>
      </a:minorFont>
    </a:fontScheme>
    <a:fmtScheme name="鳳舞九天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atMod val="180000"/>
              </a:schemeClr>
            </a:gs>
            <a:gs pos="50000">
              <a:schemeClr val="phClr">
                <a:tint val="40000"/>
                <a:satMod val="175000"/>
              </a:schemeClr>
            </a:gs>
            <a:gs pos="100000">
              <a:schemeClr val="phClr">
                <a:tint val="65000"/>
                <a:satMod val="18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38000"/>
                <a:satMod val="150000"/>
              </a:schemeClr>
            </a:gs>
            <a:gs pos="50000">
              <a:schemeClr val="phClr">
                <a:shade val="100000"/>
                <a:satMod val="100000"/>
              </a:schemeClr>
            </a:gs>
            <a:gs pos="100000">
              <a:schemeClr val="phClr">
                <a:shade val="38000"/>
                <a:satMod val="150000"/>
              </a:schemeClr>
            </a:gs>
          </a:gsLst>
          <a:lin ang="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</a:effectStyle>
        <a:effectStyle>
          <a:effectLst>
            <a:outerShdw blurRad="190500" dist="78600" dir="2700000" rotWithShape="0">
              <a:srgbClr val="000000">
                <a:alpha val="3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tile tx="0" ty="0" sx="50000" sy="50000" flip="x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匯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9.xml><?xml version="1.0" encoding="utf-8"?>
<a:themeOverride xmlns:a="http://schemas.openxmlformats.org/drawingml/2006/main">
  <a:clrScheme name="Nature Illustration">
    <a:dk1>
      <a:srgbClr val="9A5315"/>
    </a:dk1>
    <a:lt1>
      <a:srgbClr val="FFFFFF"/>
    </a:lt1>
    <a:dk2>
      <a:srgbClr val="000000"/>
    </a:dk2>
    <a:lt2>
      <a:srgbClr val="D1E5F9"/>
    </a:lt2>
    <a:accent1>
      <a:srgbClr val="F3771A"/>
    </a:accent1>
    <a:accent2>
      <a:srgbClr val="8BBEF1"/>
    </a:accent2>
    <a:accent3>
      <a:srgbClr val="6DC025"/>
    </a:accent3>
    <a:accent4>
      <a:srgbClr val="9A5315"/>
    </a:accent4>
    <a:accent5>
      <a:srgbClr val="F1471F"/>
    </a:accent5>
    <a:accent6>
      <a:srgbClr val="DA6FDF"/>
    </a:accent6>
    <a:hlink>
      <a:srgbClr val="6DC025"/>
    </a:hlink>
    <a:folHlink>
      <a:srgbClr val="9A531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16957</TotalTime>
  <Words>9691</Words>
  <Application>Microsoft Office PowerPoint</Application>
  <PresentationFormat>自訂</PresentationFormat>
  <Paragraphs>1737</Paragraphs>
  <Slides>150</Slides>
  <Notes>50</Notes>
  <HiddenSlides>4</HiddenSlides>
  <MMClips>0</MMClips>
  <ScaleCrop>false</ScaleCrop>
  <HeadingPairs>
    <vt:vector size="4" baseType="variant">
      <vt:variant>
        <vt:lpstr>佈景主題</vt:lpstr>
      </vt:variant>
      <vt:variant>
        <vt:i4>11</vt:i4>
      </vt:variant>
      <vt:variant>
        <vt:lpstr>投影片標題</vt:lpstr>
      </vt:variant>
      <vt:variant>
        <vt:i4>150</vt:i4>
      </vt:variant>
    </vt:vector>
  </HeadingPairs>
  <TitlesOfParts>
    <vt:vector size="161" baseType="lpstr">
      <vt:lpstr>12年國教簡報</vt:lpstr>
      <vt:lpstr>4_Education-1</vt:lpstr>
      <vt:lpstr>9_12年國教簡報</vt:lpstr>
      <vt:lpstr>11_匯合</vt:lpstr>
      <vt:lpstr>14_Office 佈景主題</vt:lpstr>
      <vt:lpstr>1_匯合</vt:lpstr>
      <vt:lpstr>Office 佈景主題</vt:lpstr>
      <vt:lpstr>1_Office 佈景主題</vt:lpstr>
      <vt:lpstr>鳳舞九天</vt:lpstr>
      <vt:lpstr>1_鳳舞九天</vt:lpstr>
      <vt:lpstr>4_Nature Illustration 16x9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教育部數據顯示，全台灣已經連續兩年大學生休退學人數超過九萬。平均４個大學生，就有１人考慮休退學。原因大多都是「志趣不合」！ 葉丙成：人生不是贏在十八歲就好</vt:lpstr>
      <vt:lpstr>世界人才評比！台灣排27名史上最差  東森新聞</vt:lpstr>
      <vt:lpstr>公平的競賽?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高職教育的15職群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高中(普通科)多元進路分析</vt:lpstr>
      <vt:lpstr>多元進路分析(高職)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解讀志願序</vt:lpstr>
      <vt:lpstr>選填志願序提醒</vt:lpstr>
      <vt:lpstr>選填志願序提醒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徐浩峯</cp:lastModifiedBy>
  <cp:revision>1304</cp:revision>
  <cp:lastPrinted>2019-10-04T10:15:06Z</cp:lastPrinted>
  <dcterms:created xsi:type="dcterms:W3CDTF">2012-05-12T02:14:41Z</dcterms:created>
  <dcterms:modified xsi:type="dcterms:W3CDTF">2021-11-05T09:33:40Z</dcterms:modified>
</cp:coreProperties>
</file>